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c4af8b35b4486a" /><Relationship Type="http://schemas.openxmlformats.org/officeDocument/2006/relationships/extended-properties" Target="/docProps/app.xml" Id="R90abd652052c469a" /><Relationship Type="http://schemas.openxmlformats.org/officeDocument/2006/relationships/officeDocument" Target="/ppt/presentation.xml" Id="R7769005d080347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b4590543414288"/>
  </p:sldMasterIdLst>
  <p:notesMasterIdLst>
    <p:notesMasterId xmlns:r="http://schemas.openxmlformats.org/officeDocument/2006/relationships" r:id="R19d4745f15a14f51"/>
  </p:notesMasterIdLst>
  <p:sldIdLst>
    <p:sldId xmlns:r="http://schemas.openxmlformats.org/officeDocument/2006/relationships" id="256" r:id="Rfb993b5a069643c3"/>
    <p:sldId xmlns:r="http://schemas.openxmlformats.org/officeDocument/2006/relationships" id="257" r:id="R0a6cee0b893c494a"/>
    <p:sldId xmlns:r="http://schemas.openxmlformats.org/officeDocument/2006/relationships" id="258" r:id="R037c4ab2ae974371"/>
    <p:sldId xmlns:r="http://schemas.openxmlformats.org/officeDocument/2006/relationships" id="259" r:id="R8d8c0937c66a445f"/>
    <p:sldId xmlns:r="http://schemas.openxmlformats.org/officeDocument/2006/relationships" id="260" r:id="R3075beaf5236435a"/>
    <p:sldId xmlns:r="http://schemas.openxmlformats.org/officeDocument/2006/relationships" id="261" r:id="R679ac49572624bbf"/>
    <p:sldId xmlns:r="http://schemas.openxmlformats.org/officeDocument/2006/relationships" id="262" r:id="R7a1d646a2e294e2d"/>
    <p:sldId xmlns:r="http://schemas.openxmlformats.org/officeDocument/2006/relationships" id="263" r:id="Reaa35d241a6245ae"/>
    <p:sldId xmlns:r="http://schemas.openxmlformats.org/officeDocument/2006/relationships" id="264" r:id="Rdba2fdf1831d48b8"/>
    <p:sldId xmlns:r="http://schemas.openxmlformats.org/officeDocument/2006/relationships" id="265" r:id="R954ca629364441dc"/>
    <p:sldId xmlns:r="http://schemas.openxmlformats.org/officeDocument/2006/relationships" id="266" r:id="R2712ed7c44b34261"/>
    <p:sldId xmlns:r="http://schemas.openxmlformats.org/officeDocument/2006/relationships" id="267" r:id="R75673104a4b04cdf"/>
    <p:sldId xmlns:r="http://schemas.openxmlformats.org/officeDocument/2006/relationships" id="268" r:id="R9fbaf7cd8a6e4c1a"/>
    <p:sldId xmlns:r="http://schemas.openxmlformats.org/officeDocument/2006/relationships" id="269" r:id="Rd5dfa8e82bc343a2"/>
    <p:sldId xmlns:r="http://schemas.openxmlformats.org/officeDocument/2006/relationships" id="270" r:id="Rd099953c2bfe44f8"/>
    <p:sldId xmlns:r="http://schemas.openxmlformats.org/officeDocument/2006/relationships" id="271" r:id="R1c41c3f0233d49a6"/>
  </p:sldIdLst>
  <p:sldSz cx="9144000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f6bc801b614483" /><Relationship Type="http://schemas.openxmlformats.org/officeDocument/2006/relationships/slideMaster" Target="/ppt/slideMasters/slideMaster1.xml" Id="Rc4b4590543414288" /><Relationship Type="http://schemas.openxmlformats.org/officeDocument/2006/relationships/notesMaster" Target="/ppt/notesMasters/notesMaster1.xml" Id="R19d4745f15a14f51" /><Relationship Type="http://schemas.openxmlformats.org/officeDocument/2006/relationships/presProps" Target="/ppt/presProps.xml" Id="R00eeec86654a4263" /><Relationship Type="http://schemas.openxmlformats.org/officeDocument/2006/relationships/tableStyles" Target="/ppt/tableStyles.xml" Id="R9960067a241a4f91" /><Relationship Type="http://schemas.openxmlformats.org/officeDocument/2006/relationships/slide" Target="/ppt/slides/slide1.xml" Id="Rfb993b5a069643c3" /><Relationship Type="http://schemas.openxmlformats.org/officeDocument/2006/relationships/slide" Target="/ppt/slides/slide2.xml" Id="R0a6cee0b893c494a" /><Relationship Type="http://schemas.openxmlformats.org/officeDocument/2006/relationships/slide" Target="/ppt/slides/slide3.xml" Id="R037c4ab2ae974371" /><Relationship Type="http://schemas.openxmlformats.org/officeDocument/2006/relationships/slide" Target="/ppt/slides/slide4.xml" Id="R8d8c0937c66a445f" /><Relationship Type="http://schemas.openxmlformats.org/officeDocument/2006/relationships/slide" Target="/ppt/slides/slide5.xml" Id="R3075beaf5236435a" /><Relationship Type="http://schemas.openxmlformats.org/officeDocument/2006/relationships/slide" Target="/ppt/slides/slide6.xml" Id="R679ac49572624bbf" /><Relationship Type="http://schemas.openxmlformats.org/officeDocument/2006/relationships/slide" Target="/ppt/slides/slide7.xml" Id="R7a1d646a2e294e2d" /><Relationship Type="http://schemas.openxmlformats.org/officeDocument/2006/relationships/slide" Target="/ppt/slides/slide8.xml" Id="Reaa35d241a6245ae" /><Relationship Type="http://schemas.openxmlformats.org/officeDocument/2006/relationships/slide" Target="/ppt/slides/slide9.xml" Id="Rdba2fdf1831d48b8" /><Relationship Type="http://schemas.openxmlformats.org/officeDocument/2006/relationships/slide" Target="/ppt/slides/slide10.xml" Id="R954ca629364441dc" /><Relationship Type="http://schemas.openxmlformats.org/officeDocument/2006/relationships/slide" Target="/ppt/slides/slide11.xml" Id="R2712ed7c44b34261" /><Relationship Type="http://schemas.openxmlformats.org/officeDocument/2006/relationships/slide" Target="/ppt/slides/slide12.xml" Id="R75673104a4b04cdf" /><Relationship Type="http://schemas.openxmlformats.org/officeDocument/2006/relationships/slide" Target="/ppt/slides/slide13.xml" Id="R9fbaf7cd8a6e4c1a" /><Relationship Type="http://schemas.openxmlformats.org/officeDocument/2006/relationships/slide" Target="/ppt/slides/slide14.xml" Id="Rd5dfa8e82bc343a2" /><Relationship Type="http://schemas.openxmlformats.org/officeDocument/2006/relationships/slide" Target="/ppt/slides/slide15.xml" Id="Rd099953c2bfe44f8" /><Relationship Type="http://schemas.openxmlformats.org/officeDocument/2006/relationships/slide" Target="/ppt/slides/slide16.xml" Id="R1c41c3f0233d49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9111cdbe777418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d8c84a9dce4bdb" /><Relationship Type="http://schemas.openxmlformats.org/officeDocument/2006/relationships/notesMaster" Target="/ppt/notesMasters/notesMaster1.xml" Id="Reb26ceea866843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2a0d846d044d47" /><Relationship Type="http://schemas.openxmlformats.org/officeDocument/2006/relationships/notesMaster" Target="/ppt/notesMasters/notesMaster1.xml" Id="R9dd2f84630b24e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f3aa45f7ac4221" /><Relationship Type="http://schemas.openxmlformats.org/officeDocument/2006/relationships/notesMaster" Target="/ppt/notesMasters/notesMaster1.xml" Id="R99c7a07c95254c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9b3e9521464e85" /><Relationship Type="http://schemas.openxmlformats.org/officeDocument/2006/relationships/notesMaster" Target="/ppt/notesMasters/notesMaster1.xml" Id="R34c04468aac149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63dc9c55dd48ae" /><Relationship Type="http://schemas.openxmlformats.org/officeDocument/2006/relationships/notesMaster" Target="/ppt/notesMasters/notesMaster1.xml" Id="R141989d1e1cd4e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9fbbf32c6b449f" /><Relationship Type="http://schemas.openxmlformats.org/officeDocument/2006/relationships/notesMaster" Target="/ppt/notesMasters/notesMaster1.xml" Id="Re5c467f27f7c42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8c5f52c14042e1" /><Relationship Type="http://schemas.openxmlformats.org/officeDocument/2006/relationships/notesMaster" Target="/ppt/notesMasters/notesMaster1.xml" Id="Re2a5f0ecd9a04ca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7bd2c1383c4ab8" /><Relationship Type="http://schemas.openxmlformats.org/officeDocument/2006/relationships/notesMaster" Target="/ppt/notesMasters/notesMaster1.xml" Id="R66d321a4f74543f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f68df180e2469e" /><Relationship Type="http://schemas.openxmlformats.org/officeDocument/2006/relationships/notesMaster" Target="/ppt/notesMasters/notesMaster1.xml" Id="R267a7a2b7ffc42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8e98636e30e4e4e" /><Relationship Type="http://schemas.openxmlformats.org/officeDocument/2006/relationships/notesMaster" Target="/ppt/notesMasters/notesMaster1.xml" Id="R8c0be136b88545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fae667b5a04aff" /><Relationship Type="http://schemas.openxmlformats.org/officeDocument/2006/relationships/notesMaster" Target="/ppt/notesMasters/notesMaster1.xml" Id="Rabc7de2d5d084f9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bc9e99e189496e" /><Relationship Type="http://schemas.openxmlformats.org/officeDocument/2006/relationships/notesMaster" Target="/ppt/notesMasters/notesMaster1.xml" Id="R60e066a9dc104a7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8289bfd1b3a4651" /><Relationship Type="http://schemas.openxmlformats.org/officeDocument/2006/relationships/notesMaster" Target="/ppt/notesMasters/notesMaster1.xml" Id="R66941e4014c842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b395221c8d240e2" /><Relationship Type="http://schemas.openxmlformats.org/officeDocument/2006/relationships/notesMaster" Target="/ppt/notesMasters/notesMaster1.xml" Id="Rb4e33b54c8aa405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6241fea08884469" /><Relationship Type="http://schemas.openxmlformats.org/officeDocument/2006/relationships/notesMaster" Target="/ppt/notesMasters/notesMaster1.xml" Id="R1af290d86bff4aa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4dffe3c6af940f6" /><Relationship Type="http://schemas.openxmlformats.org/officeDocument/2006/relationships/notesMaster" Target="/ppt/notesMasters/notesMaster1.xml" Id="R64e14d5692e14d8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 sunum sonunda öğrenciler dört temel dijital hizmeti kendi başına kullanabilecek.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Akış: kimlik ve parola, bağlantı, e-posta ve danışman randevusu.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Tek Hesap, kurumsal e-posta ve internet gibi hizmetlere erişimde kullanılır.</a:t>
            </a:r>
          </a:p>
          <a:p xmlns:a="http://schemas.openxmlformats.org/drawingml/2006/main">
            <a:r>
              <a:t>Ekran görüntüsü kullanıcı tarafından sağlandı.</a:t>
            </a:r>
          </a:p>
          <a:p xmlns:a="http://schemas.openxmlformats.org/drawingml/2006/main">
            <a:r>
              <a:t>Kaynak: https://tekhesap.ksbu.edu.tr/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Tek Hesap kullanıcı adı görüntüleme, parola sıfırlama ve parola değiştirme işlemlerini içerir.</a:t>
            </a:r>
          </a:p>
          <a:p xmlns:a="http://schemas.openxmlformats.org/drawingml/2006/main">
            <a:r>
              <a:t>Ekran görüntüleri kullanıcı tarafından sağlandı.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Tek Hesap ana ekranındaki dört işlevi tanıtın.</a:t>
            </a:r>
          </a:p>
          <a:p xmlns:a="http://schemas.openxmlformats.org/drawingml/2006/main">
            <a:r>
              <a:t>Kaynak: https://tekhesap.ksbu.edu.tr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Genel hesap güvenliği önerileri. Sahte giriş sayfalarına karşı alan adını kontrol etmeyi vurgulayın.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eduroam seçilir, Tek Hesap kullanıcı adı ve parola girilir.</a:t>
            </a:r>
          </a:p>
          <a:p xmlns:a="http://schemas.openxmlformats.org/drawingml/2006/main">
            <a:r>
              <a:t>Ekran görüntüsü kullanıcı tarafından sağlandı.</a:t>
            </a:r>
          </a:p>
          <a:p xmlns:a="http://schemas.openxmlformats.org/drawingml/2006/main">
            <a:r>
              <a:t>Kaynak: https://eduroam.ksbu.edu.tr/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KSBÜ eduroam sayfasında personel, öğrenci ve misafir hesap biçimleri bu şekilde belirtilir.</a:t>
            </a:r>
          </a:p>
          <a:p xmlns:a="http://schemas.openxmlformats.org/drawingml/2006/main">
            <a:r>
              <a:t>Kaynak: https://eduroam.ksbu.edu.tr/eduroam-iphone-ipad-ayarlari.php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Sorun çözmede kullanıcı adı biçimi, parola güncelliği ve cihaz ayarları kontrol edilir.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KSBÜ kurumsal e-posta hizmeti Google altyapısını kullanır.</a:t>
            </a:r>
          </a:p>
          <a:p xmlns:a="http://schemas.openxmlformats.org/drawingml/2006/main">
            <a:r>
              <a:t>E-posta erişimi: https://mail.google.com</a:t>
            </a:r>
          </a:p>
          <a:p xmlns:a="http://schemas.openxmlformats.org/drawingml/2006/main">
            <a:r>
              <a:t>Ekran görüntüsü kullanıcı tarafından sağlandı.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Kurumsal e-posta kutusunun düzenli kontrol edilmesinin önemini vurgulayın.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 slayt genel oltalama farkındalığı içindir.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Doğrulama kodu kurumsal e-posta adresine gönderilir.</a:t>
            </a:r>
          </a:p>
          <a:p xmlns:a="http://schemas.openxmlformats.org/drawingml/2006/main">
            <a:r>
              <a:t>Ekran görüntüsü kullanıcı tarafından sağlandı.</a:t>
            </a:r>
          </a:p>
          <a:p xmlns:a="http://schemas.openxmlformats.org/drawingml/2006/main">
            <a:r>
              <a:t>Kaynak: https://ogrencirandevu.ksbu.edu.tr/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Profilim, Randevu Al, Mesaj Gönder, Randevu ve Mesaj Geçmişi menüleri bulunur.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Öğrencilerin beş işlemi tamamlayıp tamamlamadığını kontrol edin.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İletişim bilgileri.</a:t>
            </a:r>
          </a:p>
          <a:p xmlns:a="http://schemas.openxmlformats.org/drawingml/2006/main">
            <a:r>
              <a:t>Kaynak: https://bidb.ksbu.edu.tr/defaultx/sayfa/6998/adres-ve-telefon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504a81b37c4f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4b04cb2cac4de6" /><Relationship Type="http://schemas.openxmlformats.org/officeDocument/2006/relationships/slideLayout" Target="/ppt/slideLayouts/slideLayout1.xml" Id="R087e4a16b71840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7e4a16b71840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57613cce8411a" /><Relationship Type="http://schemas.openxmlformats.org/officeDocument/2006/relationships/image" Target="/ppt/media/image.png" Id="R032f5296f2e34c48" /><Relationship Type="http://schemas.openxmlformats.org/officeDocument/2006/relationships/image" Target="/ppt/media/image2.png" Id="R046f78d28dcd4eba" /><Relationship Type="http://schemas.openxmlformats.org/officeDocument/2006/relationships/image" Target="/ppt/media/image3.png" Id="R787234e448bb4d53" /><Relationship Type="http://schemas.openxmlformats.org/officeDocument/2006/relationships/notesSlide" Target="/ppt/notesSlides/notesSlide1.xml" Id="Rb1c704a8908748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0c2d3900a4135" /><Relationship Type="http://schemas.openxmlformats.org/officeDocument/2006/relationships/image" Target="/ppt/media/image4.png" Id="R567e99e2f4404df4" /><Relationship Type="http://schemas.openxmlformats.org/officeDocument/2006/relationships/notesSlide" Target="/ppt/notesSlides/notesSlide2.xml" Id="Rd8c9e85332764f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0b13d10ea40f9" /><Relationship Type="http://schemas.openxmlformats.org/officeDocument/2006/relationships/image" Target="/ppt/media/image5.png" Id="Rd04fde3fc62441d3" /><Relationship Type="http://schemas.openxmlformats.org/officeDocument/2006/relationships/image" Target="/ppt/media/image6.png" Id="Rae07023a820a4dd1" /><Relationship Type="http://schemas.openxmlformats.org/officeDocument/2006/relationships/image" Target="/ppt/media/image7.png" Id="R0456022b4ad546cb" /><Relationship Type="http://schemas.openxmlformats.org/officeDocument/2006/relationships/image" Target="/ppt/media/image.svg" Id="Rf2dc1ed24e09407b" /><Relationship Type="http://schemas.openxmlformats.org/officeDocument/2006/relationships/hyperlink" Target="https://tekhesap.ksbu.edu.tr/" TargetMode="External" Id="R8b7355eee787469b" /><Relationship Type="http://schemas.openxmlformats.org/officeDocument/2006/relationships/notesSlide" Target="/ppt/notesSlides/notesSlide3.xml" Id="Rb1a6250e5eb147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40d29e96a43e4" /><Relationship Type="http://schemas.openxmlformats.org/officeDocument/2006/relationships/image" Target="/ppt/media/image8.png" Id="R72cbab1f38054967" /><Relationship Type="http://schemas.openxmlformats.org/officeDocument/2006/relationships/hyperlink" Target="https://tekhesap.ksbu.edu.tr/Home/UserView" TargetMode="External" Id="R2d23ef12185948bc" /><Relationship Type="http://schemas.openxmlformats.org/officeDocument/2006/relationships/image" Target="/ppt/media/image9.png" Id="R16c10e0830fc48e1" /><Relationship Type="http://schemas.openxmlformats.org/officeDocument/2006/relationships/hyperlink" Target="https://tekhesap.ksbu.edu.tr/Home/PasswordReset" TargetMode="External" Id="Rfba931289ce4428e" /><Relationship Type="http://schemas.openxmlformats.org/officeDocument/2006/relationships/image" Target="/ppt/media/image10.png" Id="R13eddcdebf094341" /><Relationship Type="http://schemas.openxmlformats.org/officeDocument/2006/relationships/hyperlink" Target="https://tekhesap.ksbu.edu.tr/Home/PasswordChange" TargetMode="External" Id="Rcc3c948639a34769" /><Relationship Type="http://schemas.openxmlformats.org/officeDocument/2006/relationships/image" Target="/ppt/media/image11.png" Id="R8febb9924b3346a7" /><Relationship Type="http://schemas.openxmlformats.org/officeDocument/2006/relationships/notesSlide" Target="/ppt/notesSlides/notesSlide4.xml" Id="Rd29bb604525d46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fdd1f459544d2" /><Relationship Type="http://schemas.openxmlformats.org/officeDocument/2006/relationships/image" Target="/ppt/media/image12.png" Id="Rac60fa21dc964bf0" /><Relationship Type="http://schemas.openxmlformats.org/officeDocument/2006/relationships/notesSlide" Target="/ppt/notesSlides/notesSlide5.xml" Id="Ra1494c71d32b47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b3c39a8184d84" /><Relationship Type="http://schemas.openxmlformats.org/officeDocument/2006/relationships/image" Target="/ppt/media/image13.png" Id="Rc171a338448048de" /><Relationship Type="http://schemas.openxmlformats.org/officeDocument/2006/relationships/hyperlink" Target="https://destek.ksbu.edu.tr/" TargetMode="External" Id="Rc4b8fb66040342ac" /><Relationship Type="http://schemas.openxmlformats.org/officeDocument/2006/relationships/notesSlide" Target="/ppt/notesSlides/notesSlide6.xml" Id="R24f7f452f34d47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b87ea07064237" /><Relationship Type="http://schemas.openxmlformats.org/officeDocument/2006/relationships/image" Target="/ppt/media/image14.png" Id="R18d1eb4f0a504308" /><Relationship Type="http://schemas.openxmlformats.org/officeDocument/2006/relationships/hyperlink" Target="https://eduroam.ksbu.edu.tr/" TargetMode="External" Id="R27a5abf18602458a" /><Relationship Type="http://schemas.openxmlformats.org/officeDocument/2006/relationships/image" Target="/ppt/media/image15.png" Id="R112a5cfee4364235" /><Relationship Type="http://schemas.openxmlformats.org/officeDocument/2006/relationships/image" Target="/ppt/media/image16.png" Id="R8b8887328c7645ee" /><Relationship Type="http://schemas.openxmlformats.org/officeDocument/2006/relationships/image" Target="/ppt/media/image2.svg" Id="R5e1b36742153482c" /><Relationship Type="http://schemas.openxmlformats.org/officeDocument/2006/relationships/notesSlide" Target="/ppt/notesSlides/notesSlide7.xml" Id="R2f1f78668bb94a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891e5d052d4ed9" /><Relationship Type="http://schemas.openxmlformats.org/officeDocument/2006/relationships/image" Target="/ppt/media/image17.png" Id="R0c8967f4614c43a2" /><Relationship Type="http://schemas.openxmlformats.org/officeDocument/2006/relationships/notesSlide" Target="/ppt/notesSlides/notesSlide8.xml" Id="Ra623dedfa86c48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7b6c467d084d72" /><Relationship Type="http://schemas.openxmlformats.org/officeDocument/2006/relationships/image" Target="/ppt/media/image18.png" Id="R59dcb9319feb4e2f" /><Relationship Type="http://schemas.openxmlformats.org/officeDocument/2006/relationships/hyperlink" Target="https://destek.ksbu.edu.tr/" TargetMode="External" Id="R9c80e2f2931d4213" /><Relationship Type="http://schemas.openxmlformats.org/officeDocument/2006/relationships/notesSlide" Target="/ppt/notesSlides/notesSlide9.xml" Id="R034c84681c764eb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a8d71728742ed" /><Relationship Type="http://schemas.openxmlformats.org/officeDocument/2006/relationships/image" Target="/ppt/media/image19.png" Id="R918088402e334553" /><Relationship Type="http://schemas.openxmlformats.org/officeDocument/2006/relationships/hyperlink" Target="https://mail.google.com" TargetMode="External" Id="Rff499d0c109642a9" /><Relationship Type="http://schemas.openxmlformats.org/officeDocument/2006/relationships/image" Target="/ppt/media/image20.png" Id="Rfe98b068295d4f27" /><Relationship Type="http://schemas.openxmlformats.org/officeDocument/2006/relationships/notesSlide" Target="/ppt/notesSlides/notesSlide10.xml" Id="Rf80f5c62c82143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8935006aa04a4c" /><Relationship Type="http://schemas.openxmlformats.org/officeDocument/2006/relationships/image" Target="/ppt/media/image21.png" Id="Rc3867df0cee74ae0" /><Relationship Type="http://schemas.openxmlformats.org/officeDocument/2006/relationships/notesSlide" Target="/ppt/notesSlides/notesSlide11.xml" Id="Raa870ea3df0343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c65aed3b7c48b1" /><Relationship Type="http://schemas.openxmlformats.org/officeDocument/2006/relationships/image" Target="/ppt/media/image22.png" Id="R5f66622fa7ba4809" /><Relationship Type="http://schemas.openxmlformats.org/officeDocument/2006/relationships/notesSlide" Target="/ppt/notesSlides/notesSlide12.xml" Id="R7b587bbd8f8b42b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ffcd672444f50" /><Relationship Type="http://schemas.openxmlformats.org/officeDocument/2006/relationships/image" Target="/ppt/media/image23.png" Id="R35500f29efc74c78" /><Relationship Type="http://schemas.openxmlformats.org/officeDocument/2006/relationships/hyperlink" Target="https://ogrencirandevu.ksbu.edu.tr/" TargetMode="External" Id="R7cb8d7c37d2b4ac8" /><Relationship Type="http://schemas.openxmlformats.org/officeDocument/2006/relationships/image" Target="/ppt/media/image24.png" Id="R758bec110ad34dec" /><Relationship Type="http://schemas.openxmlformats.org/officeDocument/2006/relationships/image" Target="/ppt/media/image25.png" Id="R3d9874d6f7f547fb" /><Relationship Type="http://schemas.openxmlformats.org/officeDocument/2006/relationships/image" Target="/ppt/media/image3.svg" Id="Rca4291d6acc5464a" /><Relationship Type="http://schemas.openxmlformats.org/officeDocument/2006/relationships/notesSlide" Target="/ppt/notesSlides/notesSlide13.xml" Id="R17c7229f80604e4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359e352e3243a6" /><Relationship Type="http://schemas.openxmlformats.org/officeDocument/2006/relationships/image" Target="/ppt/media/image26.png" Id="R4720fe28b0fe4281" /><Relationship Type="http://schemas.openxmlformats.org/officeDocument/2006/relationships/hyperlink" Target="https://ogrencirandevu.ksbu.edu.tr/" TargetMode="External" Id="Rbd91a3e361924999" /><Relationship Type="http://schemas.openxmlformats.org/officeDocument/2006/relationships/notesSlide" Target="/ppt/notesSlides/notesSlide14.xml" Id="Re872d177831a4d7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dafc60fce14470" /><Relationship Type="http://schemas.openxmlformats.org/officeDocument/2006/relationships/image" Target="/ppt/media/image27.png" Id="Re12d601f3a3643ef" /><Relationship Type="http://schemas.openxmlformats.org/officeDocument/2006/relationships/notesSlide" Target="/ppt/notesSlides/notesSlide15.xml" Id="R94579d221742439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880a204ef48aa" /><Relationship Type="http://schemas.openxmlformats.org/officeDocument/2006/relationships/image" Target="/ppt/media/image28.png" Id="Rdcd63edc17ef4721" /><Relationship Type="http://schemas.openxmlformats.org/officeDocument/2006/relationships/notesSlide" Target="/ppt/notesSlides/notesSlide16.xml" Id="R3285de54b2a34e3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2f5296f2e34c4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6f78d28dcd4eba"/>
          <a:stretch xmlns:a="http://schemas.openxmlformats.org/drawingml/2006/main"/>
        </p:blipFill>
        <p:spPr>
          <a:xfrm xmlns:a="http://schemas.openxmlformats.org/drawingml/2006/main">
            <a:off x="1325166" y="200025"/>
            <a:ext cx="750094" cy="750094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7234e448bb4d53"/>
          <a:stretch xmlns:a="http://schemas.openxmlformats.org/drawingml/2006/main"/>
        </p:blipFill>
        <p:spPr>
          <a:xfrm xmlns:a="http://schemas.openxmlformats.org/drawingml/2006/main">
            <a:off x="5693569" y="3193256"/>
            <a:ext cx="392906" cy="392906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C62A5-CF01-40C1-AAD5-B7B2EDAB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1343025"/>
            <a:ext cx="371475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BİLGİ İŞLEM DAİRE BAŞKANLIĞI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58C4E-DE1D-4F4A-B02B-BA2B68DB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8781"/>
            <a:ext cx="4357688" cy="1178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925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Dijital Hizmetler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2925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Oryantasyon Eğitimi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9463BF-E4C1-4502-98E9-A5A98ACD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3107531"/>
            <a:ext cx="3714750" cy="464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38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238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Tek Hesap, internet, kurumsal e-posta ve öğrenci randevu sistemi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1063F9-A881-4C17-BE98-1A7CD63B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3886200"/>
            <a:ext cx="2357438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5719">
            <a:solidFill>
              <a:srgbClr val="00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7922FD-6A96-4B65-AB84-25DF8D04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4036219"/>
            <a:ext cx="2357438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4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844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ÖĞRENCİ ORYANTASYONU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805058-F3D7-47CC-924E-C9FE5C815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4814888"/>
            <a:ext cx="2857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540857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404E01-89F3-4A0E-8FDE-C3183C2E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EB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AE85A-7A41-4A3A-A998-BE3AC51E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GENEL BAKIŞ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097AFC-63DA-44DF-BF9B-591328D2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Dört hizmet, tek dijital başlangıç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7e99e2f4404df4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FF868-6430-4D71-BBE9-17DBF33F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A1432-7742-40A5-B65B-1AADF0CB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9ADA60-A500-4C13-A0B3-0B42C8D5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43013"/>
            <a:ext cx="678656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38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2138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52742D-ECC5-488F-AC7F-574BA34D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85900"/>
            <a:ext cx="6572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3E8CE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AA0F86-767D-4A42-889D-A8FA606D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278731"/>
            <a:ext cx="1928813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6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6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Tek Hesap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B7C3B2-97A2-4819-AD7D-E2E08FBF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7688" y="1300163"/>
            <a:ext cx="3071813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Kurumsal kimlik ve parola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B534BF-B2B1-49FB-BD9E-B4E5FB42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0969" y="1271588"/>
            <a:ext cx="678656" cy="3571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9F294-AD4F-4D6A-B40F-37B7F209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93106"/>
            <a:ext cx="678656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38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2138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5328EF-B0C2-4A13-8E71-51454BC55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35994"/>
            <a:ext cx="6572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697889-5783-4ED2-95CE-5766EE248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028825"/>
            <a:ext cx="1928813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6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6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eduroam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4853FE-315F-4468-8B22-23EC1162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7688" y="2050256"/>
            <a:ext cx="3071813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Kampüs interneti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0D868C-384E-4E96-9E04-E1FAAFF3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0969" y="2021681"/>
            <a:ext cx="678656" cy="3571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9F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F356D6-0263-4662-A0FE-AFD3FCA6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43200"/>
            <a:ext cx="678656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38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2138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7A7D70-A724-4073-9567-20FD5F68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86088"/>
            <a:ext cx="6572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C747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23BEBB-549E-4192-AC00-F250D47E5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778919"/>
            <a:ext cx="1928813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6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6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E-posta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263788-BF3E-4C4E-A8AB-AA5E7873E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7688" y="2800350"/>
            <a:ext cx="3071813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Resmî bildirim kanalı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79FCED-54EF-46CA-AD6E-969238D6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0969" y="2771775"/>
            <a:ext cx="678656" cy="3571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0E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9DC404-85C6-4504-9D70-312B58242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93294"/>
            <a:ext cx="678656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38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2138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27AA40-B595-49F0-A23D-C05431B9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36181"/>
            <a:ext cx="6572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37A985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AC77F4-5148-4A5F-9B83-DE8791133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529013"/>
            <a:ext cx="1928813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6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6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Randevu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57E33B-88AE-471A-AD7B-D7BF438B9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7688" y="3550444"/>
            <a:ext cx="3071813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Akademisyen iletişimi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ACE5ED-63C6-4CF6-BC0C-1D0ACFFD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0969" y="3521869"/>
            <a:ext cx="678656" cy="3571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6EE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4023313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3AEB1B-DE04-4ABA-AB3A-AF615E24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E8CE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7AB57-96F0-4BA8-A2E9-29E62F0A1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01 · TEK HESAP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771D9D-DB31-4DB3-B22F-C9666E04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Tüm dijital hizmetlerin ortak kimliği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4fde3fc62441d3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30EF7C-E3EA-4D3A-A803-194BE65C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AEFC3-C045-4BB9-AF70-4FDD6F9E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2BB81A-7D88-4373-AC3D-A82B5E3BB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7281"/>
            <a:ext cx="3571875" cy="36218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60CF5F-61FB-4E37-AFD9-B3A9E4B2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1464469"/>
            <a:ext cx="2714625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Tek bir hesapla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D336F8-1988-42A9-A633-7A0C68FE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1857375"/>
            <a:ext cx="2750344" cy="1178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İnternet, e-posta ve diğer KSBÜ sistemlerine erişim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32AADD-BA4F-4AC9-A32F-8759CE548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250406"/>
            <a:ext cx="2750344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Öğrenci kullanıcı adı çoğunlukla kurumsal e-posta adresidir.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37F0D4-E1C7-4C2F-B99A-0416AB46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914775"/>
            <a:ext cx="275034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81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181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ad.soyad@ogr.ksbu.edu.tr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A29984-0D51-40D7-9B50-123F5099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4756" y="1257300"/>
            <a:ext cx="4471988" cy="2686050"/>
          </a:xfrm>
          <a:prstGeom xmlns:a="http://schemas.openxmlformats.org/drawingml/2006/main" prst="roundRect">
            <a:avLst>
              <a:gd name="adj" fmla="val 372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DCEBEC"/>
            </a:solidFill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07023a820a4dd1"/>
          <a:stretch xmlns:a="http://schemas.openxmlformats.org/drawingml/2006/main"/>
        </p:blipFill>
        <p:spPr>
          <a:xfrm xmlns:a="http://schemas.openxmlformats.org/drawingml/2006/main">
            <a:off x="3821906" y="1320397"/>
            <a:ext cx="4357688" cy="2559856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1AA5C-DEAA-4E35-9B95-C5416649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5219" y="3371850"/>
            <a:ext cx="1057275" cy="1243013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716">
            <a:solidFill>
              <a:srgbClr val="DCEBEC"/>
            </a:solidFill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6022b4ad546cb">
            <a:extLst>
              <a:ext uri="{96DAC541-7B7A-43D3-8B79-37D633B846F1}">
                <asvg:svgBlip xmlns:asvg="http://schemas.microsoft.com/office/drawing/2016/SVG/main" r:embed="Rf2dc1ed24e09407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6656" y="3443288"/>
            <a:ext cx="914400" cy="9144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E44B69-B888-4563-BD40-9543F15BC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2369" y="4414838"/>
            <a:ext cx="9429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31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TEK HESAP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97A4DD-01D4-4BFA-AE1F-E9E83CFD2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1906" y="4179094"/>
            <a:ext cx="2857500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13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 u="sng">
                <a:solidFill>
                  <a:srgbClr val="3E8CE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8b7355eee787469b"/>
              </a:rPr>
              <a:t>tekhesap.ksbu.edu.tr</a:t>
            </a:r>
          </a:p>
        </p:txBody>
      </p:sp>
    </p:spTree>
    <p:extLst>
      <p:ext uri="{BB962C8B-B14F-4D97-AF65-F5344CB8AC3E}">
        <p14:creationId xmlns:p14="http://schemas.microsoft.com/office/powerpoint/2010/main" val="15018043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95A077-4F1E-40F0-A476-49B1270AF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E8CE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E95888-F1FD-425E-BF6C-6E9AC410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74B80-7E0C-43C4-8624-C7BDC3FF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897999-F229-4DB1-8A6C-643938D70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3" y="1193006"/>
            <a:ext cx="2543175" cy="2078831"/>
          </a:xfrm>
          <a:prstGeom xmlns:a="http://schemas.openxmlformats.org/drawingml/2006/main" prst="roundRect">
            <a:avLst>
              <a:gd name="adj" fmla="val 48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DCEBEC"/>
            </a:solidFill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cbab1f38054967"/>
          <a:srcRect xmlns:a="http://schemas.openxmlformats.org/drawingml/2006/main" l="9446" t="0" r="94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0063" y="1250156"/>
            <a:ext cx="2428875" cy="196453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8DAA25-97D8-4BD3-B0CE-3542507C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357563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10A54-1F4B-4B25-8994-4692DAF6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414713"/>
            <a:ext cx="196453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Kullanıcı adınızı öğrenin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D6FA74-C30D-4BCC-97D1-8D776A3E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750469"/>
            <a:ext cx="242887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44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844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Kimlik numaranızla kurumsal kullanıcı adınızı görüntüleyin.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04ACA5-BF52-44A9-ACA9-656BCBD5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236244"/>
            <a:ext cx="2428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3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731" b="1" u="sng">
                <a:solidFill>
                  <a:srgbClr val="3E8CE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2d23ef12185948bc"/>
              </a:rPr>
              <a:t>tekhesap.ksbu.edu.tr/Home/UserView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433E1D-402B-4DC6-91E1-51E2C719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8981" y="1193006"/>
            <a:ext cx="2543175" cy="2078831"/>
          </a:xfrm>
          <a:prstGeom xmlns:a="http://schemas.openxmlformats.org/drawingml/2006/main" prst="roundRect">
            <a:avLst>
              <a:gd name="adj" fmla="val 48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DCEBEC"/>
            </a:solidFill>
          </a:ln>
        </p:spPr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c10e0830fc48e1"/>
          <a:srcRect xmlns:a="http://schemas.openxmlformats.org/drawingml/2006/main" l="0" t="644" r="0" b="6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36131" y="1250156"/>
            <a:ext cx="2428875" cy="1964531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38BD7B-D750-4420-A901-3B82F759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6131" y="3357563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28B26E-035C-4EB6-A401-7FF08225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6194" y="3414713"/>
            <a:ext cx="196453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İlk parolanızı oluşturun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D0968F-C7C3-4429-A691-61FDD0E36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6131" y="3750469"/>
            <a:ext cx="242887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44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844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İlk kullanımda parola sıfırlama ekranını açın.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30DBCB-6B8B-4C5B-9CCC-95C8E4CDE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6131" y="4236244"/>
            <a:ext cx="2428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3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731" b="1" u="sng">
                <a:solidFill>
                  <a:srgbClr val="EC747A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fba931289ce4428e"/>
              </a:rPr>
              <a:t>tekhesap.ksbu.edu.tr/Home/PasswordReset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8251A-E4EA-48DF-B64E-9F8F8A21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193006"/>
            <a:ext cx="2543175" cy="2078831"/>
          </a:xfrm>
          <a:prstGeom xmlns:a="http://schemas.openxmlformats.org/drawingml/2006/main" prst="roundRect">
            <a:avLst>
              <a:gd name="adj" fmla="val 48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DCEBEC"/>
            </a:solidFill>
          </a:ln>
        </p:spPr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eddcdebf094341"/>
          <a:srcRect xmlns:a="http://schemas.openxmlformats.org/drawingml/2006/main" l="5109" t="0" r="510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72200" y="1250156"/>
            <a:ext cx="2428875" cy="1964531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697E02-ABA0-48E2-A114-89A19EAE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357563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48ECC5-98D8-449F-BC98-D64944CCD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2263" y="3414713"/>
            <a:ext cx="1964531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Parolanızı değiştirin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951B07-AB08-47DA-9872-B243A71D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750469"/>
            <a:ext cx="242887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44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844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İlk girişten sonra güçlü bir parola belirleyin.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44FD02-2993-4271-95E3-3480B1EBB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236244"/>
            <a:ext cx="24288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3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731" b="1" u="sng">
                <a:solidFill>
                  <a:srgbClr val="8474E8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c3c948639a34769"/>
              </a:rPr>
              <a:t>tekhesap.ksbu.edu.tr/Home/PasswordChange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3D5D7F-7CC3-4D27-8969-BCC96AFA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3" y="0"/>
            <a:ext cx="9043988" cy="11072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649E8A-5804-4CD6-A79A-6BAA6E3C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01 · TEK HESAP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43E79C-9A2A-4B9C-A740-37D82F12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İlk kurulum sırası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ebb9924b3346a7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946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4E9BEC-DA18-463B-A8B3-F316A59C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E8CE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E24CB-92B9-498F-92EE-D1DFF2369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01 · TEK HESAP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DB3290-10BF-4318-A44A-4EE873D3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Tek Hesap ekranındaki işlemler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0fa21dc964bf0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57739D-BE87-4A2F-85E1-60083ED11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D615E6-3BD6-4594-BBA4-AF714115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2052A-99CE-40B6-8B61-23146B32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21594"/>
            <a:ext cx="3714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44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744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FC2180-DB09-4807-B00B-12395B6FE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8" y="1321594"/>
            <a:ext cx="3143250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Kullanıcı adımı göster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E40D24-42A2-4D5F-A750-9D3BD08F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8" y="1714500"/>
            <a:ext cx="314325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Kurumsal kullanıcı adınızı veya öğrenci e-posta adresinizi öğrenin.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7DFED8-ABAA-4B83-B9F8-720E7CF47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8" y="2343150"/>
            <a:ext cx="30003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59C7EF-C130-44D4-B4EA-DF27CCD61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0594" y="1321594"/>
            <a:ext cx="3714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44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1744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D604BE-01E1-43BB-AEFF-A0F188901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6381" y="1321594"/>
            <a:ext cx="3143250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Misafir kullanıcı başvurusu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424D9-A16A-4090-A38E-1F054DD9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6381" y="1714500"/>
            <a:ext cx="314325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Geçici olarak üniversite hizmetlerinden yararlanacak kişiler içindir.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6FBAF9-9128-4176-BC0D-C1815B36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6381" y="2343150"/>
            <a:ext cx="30003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234765-452A-498F-B57F-5E67E197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86063"/>
            <a:ext cx="3714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44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1744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F6803-836E-4066-8447-DB8880FF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8" y="2786063"/>
            <a:ext cx="3143250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Parolamı unuttum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8DA850-480C-446E-A456-13F7F41C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8" y="3178969"/>
            <a:ext cx="314325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Kimlik doğrulama adımlarından sonra yeni parola belirleyin.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BE5F6F-4278-417C-92BD-4B180AFA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8" y="3807619"/>
            <a:ext cx="30003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3E6473-2A09-49B9-A595-A93CD5F8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0594" y="2786063"/>
            <a:ext cx="3714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44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1744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0B9DFC-EFEB-48B4-8109-4E435718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6381" y="2786063"/>
            <a:ext cx="3143250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Parolamı değiştir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6489F2-6D9B-4ED6-A529-57A174B0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6381" y="3178969"/>
            <a:ext cx="3143250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Mevcut parolanızı bildiğiniz durumda hesabınızı güncelleyin.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DFFDF5-F876-4807-B47C-CD52F9E9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6381" y="3807619"/>
            <a:ext cx="30003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</p:spTree>
    <p:extLst>
      <p:ext uri="{BB962C8B-B14F-4D97-AF65-F5344CB8AC3E}">
        <p14:creationId xmlns:p14="http://schemas.microsoft.com/office/powerpoint/2010/main" val="16719842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4AD03D-AD93-4246-90A0-A82F2D8A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747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6587A5-B382-4D77-87C3-CE97571C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01 · TEK HESAP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4756D3-80F4-4DED-BA85-A8AD472A4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Hesap güvenliği için üç alışkanlık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71a338448048de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17537-0826-4460-8CCF-09F5B589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9C2DE6-FEDA-4918-B1A0-B4E28430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159921-5AED-4AA3-8C2E-B87074FB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107281"/>
            <a:ext cx="3286125" cy="36218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0E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10A14F-9BCF-4F40-B85F-B355F92F0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9344" y="1750219"/>
            <a:ext cx="2428875" cy="928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8367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Şüpheli giriş ekranında bilgilerinizi yazmayın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ABDDC2-AE43-4051-BE5C-936B14B6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5063" y="3000375"/>
            <a:ext cx="2357438" cy="6072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4000"/>
              </a:lnSpc>
              <a:buNone/>
              <a:def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69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Girişten önce adres çubuğunda ksbu.edu.tr alan adını kontrol edin.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984A78-F483-4C45-B634-797D8FBF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7969" y="3893344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56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956" b="1" u="sng">
                <a:solidFill>
                  <a:srgbClr val="EC747A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4b8fb66040342ac"/>
              </a:rPr>
              <a:t>destek.ksbu.edu.tr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6324CA-8EE3-455E-AC05-834CE25E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1357313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4A533F-DF3E-4591-9391-A9AAFA09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1393031"/>
            <a:ext cx="3571875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Benzersiz parola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A8E96C-58DF-4A48-B776-AFCFE6C10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1721644"/>
            <a:ext cx="3714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Başka sitelerde kullandığınız parolayı tekrar kullanmayın.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77F02D-E7E8-4E6C-AAFC-4C78D156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2393156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B39249-556D-4A0A-83DB-416701F3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2428875"/>
            <a:ext cx="3571875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Parolayı paylaşmayın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A9EDA6-D54B-4223-AFB4-CCA4DF8B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2757488"/>
            <a:ext cx="3714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Bilgi İşlem personeli dahil hiç kimse parolanızı istemez.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DC7DB5-8618-4FAB-898A-F168F87D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3429000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B3E0B9-606F-4A5E-A5D9-1901881D6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3464719"/>
            <a:ext cx="3571875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Adresi doğrulayın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CAD7E6-DE83-4A22-A5CF-7CC5F504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3793331"/>
            <a:ext cx="3714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Giriş ekranında KSBÜ alan adını kontrol edin.</a:t>
            </a:r>
          </a:p>
        </p:txBody>
      </p:sp>
    </p:spTree>
    <p:extLst>
      <p:ext uri="{BB962C8B-B14F-4D97-AF65-F5344CB8AC3E}">
        <p14:creationId xmlns:p14="http://schemas.microsoft.com/office/powerpoint/2010/main" val="14334596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E036B9-1B20-4817-90AF-D076EFC2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EB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280E7-AA03-4C66-849E-698598CF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02 · İNTERNET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2FD241-3BE1-46EF-88DF-25C9A7FF1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Kampüs bağlantısı: eduroam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1eb4f0a504308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5F0789-018F-4627-BF1B-CD7DE9BAE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84F66-5D37-4252-BA5C-EE44D99E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321F9-94C8-4E5B-8351-5F23ED5B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107281"/>
            <a:ext cx="4000500" cy="36218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9F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9CC59-1A49-4405-B0BA-5F8BCD77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1357313"/>
            <a:ext cx="1285875" cy="1857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4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844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Ağ adı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A5050B-8FC4-44E2-BA64-3E4B5230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1607344"/>
            <a:ext cx="3214688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38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2138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eduroam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4C6A8F-964A-4DA3-8BC3-4AFC05F8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2286000"/>
            <a:ext cx="3571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94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294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Aynı kurumsal hesapla desteklenen tüm yerleşkelerde güvenli biçimde bağlanabilirsiniz.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8D9C0D-4000-4EC6-BC9D-B7084AD4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3371850"/>
            <a:ext cx="135731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4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844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Kullanıcı adı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B26220-B9C4-4D27-8834-BE674040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3643313"/>
            <a:ext cx="3571875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ad.soyad@ogr.ksbu.edu.tr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79C2F2-0806-40E8-AE48-E9C8757D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4214813"/>
            <a:ext cx="2143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56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956" b="1" u="sng">
                <a:solidFill>
                  <a:srgbClr val="3E8CE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27a5abf18602458a"/>
              </a:rPr>
              <a:t>Cihaza özel ayarlar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CB6591-176F-4A6F-8F63-BE9739B85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6381" y="1228725"/>
            <a:ext cx="3400425" cy="2257425"/>
          </a:xfrm>
          <a:prstGeom xmlns:a="http://schemas.openxmlformats.org/drawingml/2006/main" prst="roundRect">
            <a:avLst>
              <a:gd name="adj" fmla="val 44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DCEBEC"/>
            </a:solidFill>
          </a:ln>
        </p:spPr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2a5cfee4364235"/>
          <a:srcRect xmlns:a="http://schemas.openxmlformats.org/drawingml/2006/main" l="0" t="19843" r="0" b="1984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93531" y="1285875"/>
            <a:ext cx="3286125" cy="2143125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E82947-2505-4BBB-9104-9138CC8C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0688" y="3607594"/>
            <a:ext cx="2000250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Cihazınıza uygun bağlantı adımlarını açın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0774B-705A-484A-85C0-30B7FDBC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3813" y="3429000"/>
            <a:ext cx="1057275" cy="1243013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716">
            <a:solidFill>
              <a:srgbClr val="DCEBEC"/>
            </a:solidFill>
          </a:ln>
        </p:spPr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887328c7645ee">
            <a:extLst>
              <a:ext uri="{96DAC541-7B7A-43D3-8B79-37D633B846F1}">
                <asvg:svgBlip xmlns:asvg="http://schemas.microsoft.com/office/drawing/2016/SVG/main" r:embed="R5e1b36742153482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715250" y="3500438"/>
            <a:ext cx="914400" cy="9144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DE6A68-CE2E-469A-9D3F-EA43F432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0963" y="4471988"/>
            <a:ext cx="9429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EDUROAM</a:t>
            </a:r>
          </a:p>
        </p:txBody>
      </p:sp>
    </p:spTree>
    <p:extLst>
      <p:ext uri="{BB962C8B-B14F-4D97-AF65-F5344CB8AC3E}">
        <p14:creationId xmlns:p14="http://schemas.microsoft.com/office/powerpoint/2010/main" val="13737100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50392-DD04-428B-8E09-DDBC121B7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EB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5DC5C-9504-4033-A994-921BF653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02 · İNTERNET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6BBCB8-2717-4B42-A5ED-41E208785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Kullanıcı adı alan adıyla birlikte yazılır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967f4614c43a2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521D5-424A-41B4-82BF-95BBF1B98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88533B-EE3D-4E44-B424-8002745E7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401C8-9BA2-4405-9112-B55EAE3A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19" y="1357313"/>
            <a:ext cx="1500188" cy="250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ÖĞRENCİ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4F31CC-4CD7-49AE-87D4-76BC7186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7438" y="1293019"/>
            <a:ext cx="5643563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4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74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ad.soyad@ogr.ksbu.edu.tr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2BF0CA-EEF6-4AF8-B057-0C68F5DED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19" y="1857375"/>
            <a:ext cx="7429500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3A05BE-23F3-4C62-824F-71A1B6BE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19" y="2271713"/>
            <a:ext cx="1500188" cy="250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PERSONEL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620B6-B787-459C-83EB-86FDE571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7438" y="2207419"/>
            <a:ext cx="5643563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4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74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ad.soyad@ksbu.edu.tr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85B806-8782-43A6-AAD4-5C3DD1852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19" y="2771775"/>
            <a:ext cx="7429500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E1AA4F-385C-4CD7-B8AE-A42D8252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19" y="3186113"/>
            <a:ext cx="1500188" cy="250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MİSAFİR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927487-609A-4C7F-B60B-B81115F5F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7438" y="3121819"/>
            <a:ext cx="5643563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4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74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ad.soyad@misafir.ksbu.edu.tr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69425F-05B1-4EB2-A27B-9590098B8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19" y="3686175"/>
            <a:ext cx="7429500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928B14-4FF4-4D0C-935A-646108EBA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19" y="4179094"/>
            <a:ext cx="5643563" cy="250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Yalnızca ad.soyad yazmak bağlantı için yeterli değildir.</a:t>
            </a:r>
          </a:p>
        </p:txBody>
      </p:sp>
    </p:spTree>
    <p:extLst>
      <p:ext uri="{BB962C8B-B14F-4D97-AF65-F5344CB8AC3E}">
        <p14:creationId xmlns:p14="http://schemas.microsoft.com/office/powerpoint/2010/main" val="12188665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44B9A5-BDBA-436C-945C-3E818244A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EB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30644A-B539-47E5-B35B-DC3D812A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02 · İNTERNET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9B62CE-1E98-45FC-90EC-47B608EA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Bağlantı sorunu için kontrol sırası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dcb9319feb4e2f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9EF296-CF59-4932-9BA1-999135AD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40DF1-265E-42FC-9D4D-55EE119E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88D79B-E29A-4976-881F-5C24185E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64469"/>
            <a:ext cx="7144" cy="25003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7B2A8E-5E77-468C-8122-DD36870D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8" y="1271588"/>
            <a:ext cx="328613" cy="328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1431">
            <a:solidFill>
              <a:srgbClr val="00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07BE5F-3265-4182-AB4B-E3493717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8" y="1271588"/>
            <a:ext cx="328613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13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D826B4-8B58-445D-BC8E-3E721652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8" y="1257300"/>
            <a:ext cx="3000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38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Ağı unutun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000FB8-A126-4C94-97AD-618C4B326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8" y="1543050"/>
            <a:ext cx="357187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56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956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Cihazdaki eski parola ve sertifika kaydını temizleyin.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5EA795-CF49-4923-8866-FD1B3F6C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8" y="2071688"/>
            <a:ext cx="328613" cy="328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1431">
            <a:solidFill>
              <a:srgbClr val="00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809210-83CC-402D-AE4B-DF111A023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8" y="2071688"/>
            <a:ext cx="328613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13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F4CBF5-E0AC-4FAC-908D-AB1ED47AA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8" y="2057400"/>
            <a:ext cx="3000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38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Kullanıcı adını kontrol edin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E483A6-6F87-4CF0-ABFB-9EECB6D97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8" y="2343150"/>
            <a:ext cx="357187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56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956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@ogr.ksbu.edu.tr uzantısının eksik olmadığını doğrulayın.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9A859A-2873-4C84-9D59-BA3240437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8" y="2871788"/>
            <a:ext cx="328613" cy="328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1431">
            <a:solidFill>
              <a:srgbClr val="00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F55511-502C-401F-865D-550AE1F8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8" y="2871788"/>
            <a:ext cx="328613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13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CCBB6A-0F1B-497B-A2A1-5B3766959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8" y="2857500"/>
            <a:ext cx="3000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38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Parola kaydını yenileyin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CA447E-BE53-4E4E-B256-C5EC14B6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8" y="3143250"/>
            <a:ext cx="357187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56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956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Tek Hesap parola değişikliğini cihazda da güncelleyin.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C03E98-3E90-4F6E-81A4-6DF80BF9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8" y="3671888"/>
            <a:ext cx="328613" cy="328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1431">
            <a:solidFill>
              <a:srgbClr val="00AEB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730B73-F836-48A3-928E-23E8D5EC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8" y="3671888"/>
            <a:ext cx="328613" cy="32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13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C8A3D7-478E-47F5-BDB7-8C871443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8" y="3657600"/>
            <a:ext cx="3000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38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Cihaz kılavuzunu açın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5EFFE2-E887-4D11-984D-3087874E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8" y="3943350"/>
            <a:ext cx="357187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56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956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Android, iOS, Windows veya macOS adımlarını izleyin.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18E700-C7EC-4AEE-94C8-CDBFC178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357313"/>
            <a:ext cx="3000375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9F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6E498D-CB07-4DA9-B151-F0718AEE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6438" y="1714500"/>
            <a:ext cx="2286000" cy="250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56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956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Destek talebinde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5F648D-7D0D-4D3F-A704-3F63418C5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6438" y="2178844"/>
            <a:ext cx="2286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376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31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631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Cihaz türünü, işletim sistemini ve hata mesajını belirtin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B26596-FDFF-41A3-9F3D-D692CB295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29000"/>
            <a:ext cx="1857375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13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 u="sng">
                <a:solidFill>
                  <a:srgbClr val="3E8CE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c80e2f2931d4213"/>
              </a:rPr>
              <a:t>destek.ksbu.edu.tr</a:t>
            </a:r>
          </a:p>
        </p:txBody>
      </p:sp>
    </p:spTree>
    <p:extLst>
      <p:ext uri="{BB962C8B-B14F-4D97-AF65-F5344CB8AC3E}">
        <p14:creationId xmlns:p14="http://schemas.microsoft.com/office/powerpoint/2010/main" val="15443608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86DA8E-E710-4A09-9ACE-3DD947B7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747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FBC5F3-CB61-46CC-A58F-E689ADC4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03 · KURUMSAL E-POSTA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2B724C-FF4C-4480-8280-7D1AF7F9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Resmî bildirimler kurumsal e-postaya gelir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8088402e334553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C76AF3-BD1C-4E0E-A906-B32FF40E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32FB11-DB92-443E-B3EA-3401EC92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F2E79-6696-4799-BA66-9DEF751F4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7281"/>
            <a:ext cx="3857625" cy="36218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0E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EC0F5E-4895-4A2B-970C-11E4F0D9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1464469"/>
            <a:ext cx="21431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E-posta adresiniz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46A9F4-6872-4E05-9DC1-B4DFEDE3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1785938"/>
            <a:ext cx="3071813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69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69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ad.soyad@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969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69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ogr.ksbu.edu.tr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3BC1D-2A12-4840-AB57-672C69FFC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893219"/>
            <a:ext cx="3000375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38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Google altyapısı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8A2F02-419C-4ED4-A3B3-9A67E1E71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228975"/>
            <a:ext cx="3000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Öğrenci e-posta adresiniz ve Tek Hesap parolanızla giriş yapın.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05EEF5-43DB-484E-9C92-D0EF1A7A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893344"/>
            <a:ext cx="2143125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38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 u="sng">
                <a:solidFill>
                  <a:srgbClr val="3E8CE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ff499d0c109642a9"/>
              </a:rPr>
              <a:t>mail.google.com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BDBA39-B3E6-4196-B6F9-7C0FB8EBA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1944" y="1407319"/>
            <a:ext cx="4400550" cy="2543175"/>
          </a:xfrm>
          <a:prstGeom xmlns:a="http://schemas.openxmlformats.org/drawingml/2006/main" prst="roundRect">
            <a:avLst>
              <a:gd name="adj" fmla="val 39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DCEBEC"/>
            </a:solidFill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98b068295d4f27"/>
          <a:stretch xmlns:a="http://schemas.openxmlformats.org/drawingml/2006/main"/>
        </p:blipFill>
        <p:spPr>
          <a:xfrm xmlns:a="http://schemas.openxmlformats.org/drawingml/2006/main">
            <a:off x="4179094" y="1689337"/>
            <a:ext cx="4286250" cy="1979139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95D1CB-3709-4269-BC15-6A02FC85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107656"/>
            <a:ext cx="3214688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13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Kurumsal e-posta adresinizi yazın</a:t>
            </a:r>
          </a:p>
        </p:txBody>
      </p:sp>
    </p:spTree>
    <p:extLst>
      <p:ext uri="{BB962C8B-B14F-4D97-AF65-F5344CB8AC3E}">
        <p14:creationId xmlns:p14="http://schemas.microsoft.com/office/powerpoint/2010/main" val="18872659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62FE6C-69CA-4677-BD2A-64BC089C5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747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73703-8B17-4D25-A567-9B484279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03 · KURUMSAL E-POSTA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445A7B-42BD-4E1E-9DEC-D6B3DC2DE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E-posta kutusunu günlük kontrol edin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67df0cee74ae0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62B59-562D-4D09-9F5A-040F0EEF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1306AE-7BD2-4615-AF62-22647DC5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FA714E-0072-4D6A-BB07-30F20ADA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1128713"/>
            <a:ext cx="7000875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81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181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Akademik ve idari bildirimlerde kişisel e-posta yerine üniversite hesabınızı kullanın.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4C00E-E56E-4457-8127-A6210586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1750219"/>
            <a:ext cx="464344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819C5-B1AA-4645-81CF-FA6C197C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1750219"/>
            <a:ext cx="2143125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Ders ve sınav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300C39-0100-4BE2-B9AD-F93586E4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7594" y="1750219"/>
            <a:ext cx="4643438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Program değişiklikleri, çevrim içi dersler ve sınav bildirimleri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1D8E80-9C6A-428D-925A-3EB3A49B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2307431"/>
            <a:ext cx="7000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D9ABF4-0BCD-4D47-99F7-78647BA6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2607469"/>
            <a:ext cx="464344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D572EA-756C-4FA5-B970-344379ED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2607469"/>
            <a:ext cx="2143125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Akademik süreç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80951-9980-4EFF-9209-646EFAF8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7594" y="2607469"/>
            <a:ext cx="4643438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Danışman mesajları, randevu bildirimleri ve bölüm duyuruları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5DE865-4267-4F98-9606-AB009E01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3164681"/>
            <a:ext cx="7000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9E29E-6B9D-4EA5-ABD2-2185CA6B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3464719"/>
            <a:ext cx="464344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08C547-BC64-4584-A773-917BCAF55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3464719"/>
            <a:ext cx="2143125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Hesap güvenliği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8AEA0B-1D9E-486B-9FF7-9449CECE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7594" y="3464719"/>
            <a:ext cx="4643438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Doğrulama kodları, parola uyarıları ve hizmet bildirimleri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6871D5-6DE0-4BE3-9C2E-D9600BDB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4021931"/>
            <a:ext cx="7000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</p:spTree>
    <p:extLst>
      <p:ext uri="{BB962C8B-B14F-4D97-AF65-F5344CB8AC3E}">
        <p14:creationId xmlns:p14="http://schemas.microsoft.com/office/powerpoint/2010/main" val="127476961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0D154D-D867-46B2-AF7A-F6A5952F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747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F61BCB-31D5-4101-93D0-39E997C4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03 · KURUMSAL E-POSTA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CBF478-9887-43AE-B098-5D93F36B9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Şüpheli e-postayı üç noktadan değerlendirin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66622fa7ba4809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1A82E-82BD-45E5-BF8F-928B8256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D1ED8-8C69-4F43-9C0B-32AEE09AB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5EB58-01D6-4D9E-881E-DF8F5770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1357313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63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2363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01F3B-3BB9-4584-9962-0C17071F2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1964531"/>
            <a:ext cx="2286000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Gönderen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534178-DF07-4838-913F-2B6C6F07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393156"/>
            <a:ext cx="2357438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Adres gerçekten ksbu.edu.tr ile bitiyor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942245-1983-4C5B-94B0-20377CAE7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250406"/>
            <a:ext cx="2286000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C747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6BBE9D-60BA-4660-B909-0F401BF5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44" y="1357313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63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2363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13B9B2-A204-450F-B0A4-BE6710AC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44" y="1964531"/>
            <a:ext cx="2286000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Bağlantı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47E198-1A58-4856-A4DD-2FB77C0E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44" y="2393156"/>
            <a:ext cx="2357438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Bağlantı beklediğiniz KSBÜ hizmetine mi gidiyor?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A9E52A-5A1B-41D7-8061-F75603A7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44" y="3250406"/>
            <a:ext cx="2286000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B6C34-4EA3-4C3F-A011-C618922A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357313"/>
            <a:ext cx="64293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63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2363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9C6CA1-770F-46AD-866D-12FD488FD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1964531"/>
            <a:ext cx="2286000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Talep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FEB00F-844D-4002-BCC4-E33F4EFA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393156"/>
            <a:ext cx="2357438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İleti parola, kişisel bilgi veya para mı istiyor?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0616DE-64CC-4CC4-BC7B-9967E3EB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250406"/>
            <a:ext cx="2286000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474E8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FCCC53-3CBD-41CE-B16E-13EFBB450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714750"/>
            <a:ext cx="7929563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0E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10F45-DA2A-4B34-8FB0-A637F2CB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094" y="3714750"/>
            <a:ext cx="7429500" cy="6143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38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Parolanızı e-posta üzerinden paylaşmayın. Şüpheli bağlantılarda giriş yapmayın.</a:t>
            </a:r>
          </a:p>
        </p:txBody>
      </p:sp>
    </p:spTree>
    <p:extLst>
      <p:ext uri="{BB962C8B-B14F-4D97-AF65-F5344CB8AC3E}">
        <p14:creationId xmlns:p14="http://schemas.microsoft.com/office/powerpoint/2010/main" val="7406927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579D9C-1FC0-4664-BC42-AB78BFED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4E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8E150-C44D-4A22-8F42-74876863B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04 · ÖĞRENCI RANDEVU SISTEMI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97E6FD-80A4-40BF-BF4C-DBAD23A0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8380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Giriş için öğrenci numarası ve doğrulama kodu gerekir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00f29efc74c78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4C6AB8-C782-46B8-9FAD-2AD3DF999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EA97A4-9641-4975-9D94-70C58A44D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5FFC2-F37A-48CD-968E-70FA6B32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9188" y="1107281"/>
            <a:ext cx="4214813" cy="36218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C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5A5CA3-38D0-4BDF-9AD6-7692033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1393031"/>
            <a:ext cx="464344" cy="464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38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2138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66B573-AF81-4A9F-BEF4-8F299267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428750"/>
            <a:ext cx="3143250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Öğrenci numaranızı yazın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335F70-33BC-490E-B940-1D4F0F18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2250281"/>
            <a:ext cx="464344" cy="464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38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2138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A96B85-C5CE-4C73-8796-927ED89E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86000"/>
            <a:ext cx="3321844" cy="5357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Kurumsal e-postaya gelen 6 haneli kodu alın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FA2DDD-9B68-4A39-9568-4AF95E4F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3250406"/>
            <a:ext cx="464344" cy="464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38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2138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D0187-AB1E-4A02-BBF3-1D5D8155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86125"/>
            <a:ext cx="3214688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406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Kodu girerek öğrenci portalına erişin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336D12-172B-40C4-A01C-468E4F2A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4214813"/>
            <a:ext cx="2786063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13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 u="sng">
                <a:solidFill>
                  <a:srgbClr val="3E8CE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7cb8d7c37d2b4ac8"/>
              </a:rPr>
              <a:t>ogrencirandevu.ksbu.edu.tr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8DB41A-4806-47A9-83E9-093493EF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2069" y="1264444"/>
            <a:ext cx="3757613" cy="2114550"/>
          </a:xfrm>
          <a:prstGeom xmlns:a="http://schemas.openxmlformats.org/drawingml/2006/main" prst="roundRect">
            <a:avLst>
              <a:gd name="adj" fmla="val 47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DCEBEC"/>
            </a:solidFill>
          </a:ln>
        </p:spPr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8bec110ad34dec"/>
          <a:stretch xmlns:a="http://schemas.openxmlformats.org/drawingml/2006/main"/>
        </p:blipFill>
        <p:spPr>
          <a:xfrm xmlns:a="http://schemas.openxmlformats.org/drawingml/2006/main">
            <a:off x="5179219" y="1490052"/>
            <a:ext cx="3643313" cy="1663334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B44607-DDB7-43B8-9EB7-949811D1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2094" y="3536156"/>
            <a:ext cx="1964531" cy="27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Öğrenci numaranızı girin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6E94A2-328F-4DC5-B306-3F5DAAC6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3813" y="3393281"/>
            <a:ext cx="1057275" cy="1243013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716">
            <a:solidFill>
              <a:srgbClr val="DCEBEC"/>
            </a:solidFill>
          </a:ln>
        </p:spPr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9874d6f7f547fb">
            <a:extLst>
              <a:ext uri="{96DAC541-7B7A-43D3-8B79-37D633B846F1}">
                <asvg:svgBlip xmlns:asvg="http://schemas.microsoft.com/office/drawing/2016/SVG/main" r:embed="Rca4291d6acc5464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715250" y="3464719"/>
            <a:ext cx="914400" cy="9144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7D353E-441C-400C-8848-6799B79C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0963" y="4436269"/>
            <a:ext cx="9429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31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RANDEVU</a:t>
            </a:r>
          </a:p>
        </p:txBody>
      </p:sp>
    </p:spTree>
    <p:extLst>
      <p:ext uri="{BB962C8B-B14F-4D97-AF65-F5344CB8AC3E}">
        <p14:creationId xmlns:p14="http://schemas.microsoft.com/office/powerpoint/2010/main" val="10926306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561CE4-9FF2-463B-A854-376A664B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4E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D06247-E647-40E4-BB15-7834F1930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04 · ÖĞRENCI RANDEVU SISTEMI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F91133-C409-4609-B64F-AE88F70C7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Randevu ve danışman iletişimi tek ekranda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20fe28b0fe4281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8B6416-5661-44AF-AF4B-327B0DA3F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414467-CCDC-4EA4-AEC3-A2E078FF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DF5CD-9538-4E86-91A9-5439B145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1357313"/>
            <a:ext cx="30003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8474E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474E8"/>
                </a:solidFill>
                <a:latin typeface="DejaVu Sans"/>
                <a:ea typeface="DejaVu Sans"/>
                <a:cs typeface="DejaVu Sans"/>
              </a:rPr>
              <a:t>RANDEVU 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4B4F53-A029-49DD-AEAB-1E3D3AF3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1928813"/>
            <a:ext cx="3214688" cy="785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94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294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Sistemde tanımlı danışmanınızı görüntüleyin, akademisyeni seçin ve görüşme talebi oluşturun.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F79A83-597F-4674-AA75-1777329A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3000375"/>
            <a:ext cx="30003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5719">
            <a:solidFill>
              <a:srgbClr val="8474E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5DDBE-4CCB-4F1E-8F2F-A84B472A6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3250406"/>
            <a:ext cx="2786063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13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 u="sng">
                <a:solidFill>
                  <a:srgbClr val="3E8CE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d91a3e361924999"/>
              </a:rPr>
              <a:t>ogrencirandevu.ksbu.edu.tr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35E78D-1020-4513-8A5E-D0C795AC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357313"/>
            <a:ext cx="42862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3E8CE6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3E8CE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A9CDAF-9B75-4BD0-93D0-982C40A9B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1357313"/>
            <a:ext cx="2571750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Profilim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F61F71-8A82-453E-AED4-35FEE1B2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1700213"/>
            <a:ext cx="30003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Kişisel bilgilerinizi görüntüleyin ve güncelleyin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5F44CA-59B8-4D47-A81F-2132617C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2085975"/>
            <a:ext cx="30003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024ABB-878A-4F4E-BFDD-3530D12E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286000"/>
            <a:ext cx="42862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066C3A-2037-4358-BDFE-6AA1FE949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2286000"/>
            <a:ext cx="2571750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Mesaj gönder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39E4BB-4CA0-4D0F-B3F3-4EE248F24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2628900"/>
            <a:ext cx="30003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Akademisyeninize sistem üzerinden mesaj iletin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1E4C72-AFA9-476D-9018-A79BE346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3014663"/>
            <a:ext cx="30003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00E552-FB3A-42FF-B63E-BD37D424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214688"/>
            <a:ext cx="42862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EC747A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EC747A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3D1E1E-727D-4696-987E-60D745BF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3214688"/>
            <a:ext cx="2571750" cy="242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Geçmiş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91218B-6CD9-4722-AAA9-7DBD6FC4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3557588"/>
            <a:ext cx="30003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013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Randevu ve mesaj kayıtlarını takip edin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31DAEA-01FD-47E1-9F5F-A161C61D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4938" y="3943350"/>
            <a:ext cx="30003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</p:spTree>
    <p:extLst>
      <p:ext uri="{BB962C8B-B14F-4D97-AF65-F5344CB8AC3E}">
        <p14:creationId xmlns:p14="http://schemas.microsoft.com/office/powerpoint/2010/main" val="19904236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2FB0CD-9632-47DF-BDA5-8981CC89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A98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15E2BE-6182-47A6-A6AF-D23DF35B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242888"/>
            <a:ext cx="300037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31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731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ÖZET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6843A7-A9EB-4424-938A-F631702B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557213"/>
            <a:ext cx="6250781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İlk gün kontrol listesi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d601f3a3643ef"/>
          <a:stretch xmlns:a="http://schemas.openxmlformats.org/drawingml/2006/main"/>
        </p:blipFill>
        <p:spPr>
          <a:xfrm xmlns:a="http://schemas.openxmlformats.org/drawingml/2006/main">
            <a:off x="7636669" y="128588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49DCBD-23E2-47C7-89BF-ED1F4D58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729163"/>
            <a:ext cx="814387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5A5B4-C721-474C-A699-17E968DF7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8D875-1769-4F78-A5A3-9E23B24D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14438"/>
            <a:ext cx="392906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756078-C233-4C43-81CB-152FE09D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1214438"/>
            <a:ext cx="64293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0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0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Kurumsal kullanıcı adımı öğrendim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8B1C90-4321-4CE0-A1BB-DE5D34B9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1685925"/>
            <a:ext cx="67151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8E553-5FEB-49E8-9E8A-41C5819DC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43088"/>
            <a:ext cx="392906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D38A85-466B-4938-B503-F5C565BBB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1843088"/>
            <a:ext cx="64293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0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0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Tek Hesap parolamı belirledim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311FA7-A3F3-4F45-8B44-34A89CF3D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2314575"/>
            <a:ext cx="67151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2F5523-E57D-4E99-8887-BD60697B9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1738"/>
            <a:ext cx="392906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468673-00D6-4EA6-88A3-2C5E9975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2471738"/>
            <a:ext cx="64293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0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0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Cihazımı eduroam ağına bağladım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8EAFD4-DD24-4F1C-A93C-C4CEA44C8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2943225"/>
            <a:ext cx="67151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B41EE2-94D9-470B-B97F-F5DDF530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00388"/>
            <a:ext cx="392906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CBFA7F-25FB-4308-A72E-18C7B3DF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3100388"/>
            <a:ext cx="64293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0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0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Kurumsal e-posta hesabıma giriş yaptım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EAB77C-9A01-49BD-8A12-12C3F156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3571875"/>
            <a:ext cx="67151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144">
            <a:solidFill>
              <a:srgbClr val="DCEBE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843E6C-5301-466C-9913-C8A05C3A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29038"/>
            <a:ext cx="392906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37A985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5F3CE4-BF29-4B44-AAF4-B9FED4D13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3729038"/>
            <a:ext cx="64293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294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Randevu sistemine doğrulama koduyla eriştim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B7D617-1B49-4F2E-81A1-AB4A929B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4200525"/>
            <a:ext cx="6715125" cy="71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37A985"/>
            </a:solidFill>
          </a:ln>
        </p:spPr>
      </p:sp>
    </p:spTree>
    <p:extLst>
      <p:ext uri="{BB962C8B-B14F-4D97-AF65-F5344CB8AC3E}">
        <p14:creationId xmlns:p14="http://schemas.microsoft.com/office/powerpoint/2010/main" val="91554227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BEA50D-2E3E-48AD-B7F2-4D04E2A3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013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EBB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d63edc17ef4721"/>
          <a:stretch xmlns:a="http://schemas.openxmlformats.org/drawingml/2006/main"/>
        </p:blipFill>
        <p:spPr>
          <a:xfrm xmlns:a="http://schemas.openxmlformats.org/drawingml/2006/main">
            <a:off x="1353741" y="242888"/>
            <a:ext cx="750094" cy="75009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12FD39-D701-4012-8A32-DD6719C8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81" y="1500188"/>
            <a:ext cx="4286250" cy="5357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700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Sorunuz mu var?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BAA2D-18D0-43A5-9A5A-307C22D7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3" y="2143125"/>
            <a:ext cx="4143375" cy="300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06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1406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Bilgi İşlem Daire Başkanlığı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62069-AD6D-47BE-A708-DA7400BA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0"/>
            <a:ext cx="1071563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88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DESTEK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63E542-875E-4858-BD09-B417FCA1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5938" y="2857500"/>
            <a:ext cx="3571875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81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181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destek.ksbu.edu.tr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D1291B-7DD1-4C0F-AF38-98442ABE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1071563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88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E-POSTA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FA521-9CB7-4D2B-BF06-FB607F54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5938" y="3257550"/>
            <a:ext cx="3571875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81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181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bidb@ksbu.edu.tr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829F9-FE4C-4281-98F3-F0CB02F3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57600"/>
            <a:ext cx="1071563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88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TELEFON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30A307-6BAA-4A69-9E26-B3F0F7EA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5938" y="3657600"/>
            <a:ext cx="3571875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81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181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0 (274) 260 00 43-44-45-46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F015D5-368B-44D3-A521-2CE6900F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57650"/>
            <a:ext cx="1071563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88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WEB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BB7695-42A6-476E-A16E-385C1414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5938" y="4057650"/>
            <a:ext cx="3571875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81" b="1">
                <a:solidFill>
                  <a:srgbClr val="153B43"/>
                </a:solidFill>
                <a:latin typeface="DejaVu Sans"/>
                <a:ea typeface="DejaVu Sans"/>
                <a:cs typeface="DejaVu Sans"/>
              </a:defRPr>
            </a:pPr>
            <a:r>
              <a:rPr sz="1181" b="1">
                <a:solidFill>
                  <a:srgbClr val="153B43"/>
                </a:solidFill>
                <a:latin typeface="DejaVu Sans"/>
                <a:ea typeface="DejaVu Sans"/>
                <a:cs typeface="DejaVu Sans"/>
              </a:rPr>
              <a:t>bidb.ksbu.edu.tr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63CEC-EE21-4005-9E16-19CBEA62E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9313" y="1178719"/>
            <a:ext cx="3214688" cy="39647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9F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24BADA-4257-4144-8231-061B89B8B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7938" y="2071688"/>
            <a:ext cx="2357438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>
                <a:solidFill>
                  <a:srgbClr val="00AEB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0AEBB"/>
                </a:solidFill>
                <a:latin typeface="DejaVu Sans"/>
                <a:ea typeface="DejaVu Sans"/>
                <a:cs typeface="DejaVu Sans"/>
              </a:rPr>
              <a:t>TEŞEKKÜRLER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E50BCF-7C95-4ACA-B23E-8B59E757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094" y="2714625"/>
            <a:ext cx="2143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3000"/>
              </a:lnSpc>
              <a:buNone/>
              <a:defRPr sz="1181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1181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Dijital hizmetleri güvenli ve etkin kullanmanız dileğiyle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B4465-D6E1-4E1B-93F1-D071B8AE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357188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5C747A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332064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2026-09-22T20:06:45.8630000Z</dcterms:created>
  <dcterms:modified xsi:type="dcterms:W3CDTF">2026-09-22T20:06:45.8630000Z</dcterms:modified>
</coreProperties>
</file>