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1F25"/>
    <a:srgbClr val="60AE45"/>
    <a:srgbClr val="1E3A76"/>
    <a:srgbClr val="34AFC0"/>
    <a:srgbClr val="FCFCFD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09" d="100"/>
          <a:sy n="109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brightnessContrast bright="-100000" contrast="-49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9057B08-B1F3-434E-A6D8-3B174EA39A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889"/>
            <a:ext cx="12192001" cy="18288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612754"/>
            <a:ext cx="9144000" cy="593471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SUNUM BAŞLIĞI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A566-74E9-4680-89BA-315FAF245822}" type="datetimeFigureOut">
              <a:rPr lang="tr-TR" smtClean="0"/>
              <a:t>04.08.2022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143A-A0F9-4FA9-B9F2-52A1C7890D65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87B4D51-D54A-0844-B801-AEA48AE83AC6}"/>
              </a:ext>
            </a:extLst>
          </p:cNvPr>
          <p:cNvSpPr/>
          <p:nvPr userDrawn="1"/>
        </p:nvSpPr>
        <p:spPr>
          <a:xfrm>
            <a:off x="0" y="5257800"/>
            <a:ext cx="12192000" cy="1600200"/>
          </a:xfrm>
          <a:prstGeom prst="rect">
            <a:avLst/>
          </a:prstGeom>
          <a:solidFill>
            <a:srgbClr val="BF1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009BB0"/>
              </a:solidFill>
              <a:highlight>
                <a:srgbClr val="FFFF00"/>
              </a:highlight>
            </a:endParaRPr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8" t="11813" r="14064" b="36381"/>
          <a:stretch/>
        </p:blipFill>
        <p:spPr>
          <a:xfrm>
            <a:off x="5484193" y="4608513"/>
            <a:ext cx="1223613" cy="1263671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 hasCustomPrompt="1"/>
          </p:nvPr>
        </p:nvSpPr>
        <p:spPr>
          <a:xfrm>
            <a:off x="1524000" y="5872184"/>
            <a:ext cx="9144000" cy="561964"/>
          </a:xfrm>
        </p:spPr>
        <p:txBody>
          <a:bodyPr anchor="b">
            <a:noAutofit/>
          </a:bodyPr>
          <a:lstStyle>
            <a:lvl1pPr algn="ctr">
              <a:defRPr sz="28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KÜTAHYA SAĞLIK BİLİMLERİ ÜNİVERSİTESİ</a:t>
            </a:r>
          </a:p>
        </p:txBody>
      </p:sp>
      <p:pic>
        <p:nvPicPr>
          <p:cNvPr id="22" name="Resim 9">
            <a:extLst>
              <a:ext uri="{FF2B5EF4-FFF2-40B4-BE49-F238E27FC236}">
                <a16:creationId xmlns="" xmlns:a16="http://schemas.microsoft.com/office/drawing/2014/main" id="{9D91AF3E-B9C9-1E4A-95BC-0DEBCA9BE39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3515" y="-1552435"/>
            <a:ext cx="9390371" cy="6260960"/>
          </a:xfrm>
          <a:prstGeom prst="rect">
            <a:avLst/>
          </a:prstGeom>
        </p:spPr>
      </p:pic>
      <p:pic>
        <p:nvPicPr>
          <p:cNvPr id="23" name="Resim 6">
            <a:extLst>
              <a:ext uri="{FF2B5EF4-FFF2-40B4-BE49-F238E27FC236}">
                <a16:creationId xmlns="" xmlns:a16="http://schemas.microsoft.com/office/drawing/2014/main" id="{48A8CFDA-4CAC-0440-B620-62F5E534DC4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6668">
            <a:off x="1433290" y="-3525408"/>
            <a:ext cx="12020460" cy="781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9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A566-74E9-4680-89BA-315FAF245822}" type="datetimeFigureOut">
              <a:rPr lang="tr-TR" smtClean="0"/>
              <a:t>04.08.2022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143A-A0F9-4FA9-B9F2-52A1C7890D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653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A566-74E9-4680-89BA-315FAF245822}" type="datetimeFigureOut">
              <a:rPr lang="tr-TR" smtClean="0"/>
              <a:t>04.08.2022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143A-A0F9-4FA9-B9F2-52A1C7890D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832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>
          <a:xfrm>
            <a:off x="354874" y="1053103"/>
            <a:ext cx="10998926" cy="1325563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A566-74E9-4680-89BA-315FAF245822}" type="datetimeFigureOut">
              <a:rPr lang="tr-TR" smtClean="0"/>
              <a:t>04.08.2022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143A-A0F9-4FA9-B9F2-52A1C7890D65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91" y="2378666"/>
            <a:ext cx="11130593" cy="6260960"/>
          </a:xfrm>
          <a:prstGeom prst="rect">
            <a:avLst/>
          </a:prstGeom>
        </p:spPr>
      </p:pic>
      <p:sp>
        <p:nvSpPr>
          <p:cNvPr id="10" name="Dikdörtgen 9"/>
          <p:cNvSpPr/>
          <p:nvPr userDrawn="1"/>
        </p:nvSpPr>
        <p:spPr>
          <a:xfrm>
            <a:off x="0" y="6278881"/>
            <a:ext cx="12263120" cy="579119"/>
          </a:xfrm>
          <a:prstGeom prst="rect">
            <a:avLst/>
          </a:prstGeom>
          <a:solidFill>
            <a:srgbClr val="BF1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8" t="11813" r="14064" b="36381"/>
          <a:stretch/>
        </p:blipFill>
        <p:spPr>
          <a:xfrm>
            <a:off x="354874" y="5973601"/>
            <a:ext cx="666219" cy="688030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 userDrawn="1"/>
        </p:nvSpPr>
        <p:spPr>
          <a:xfrm>
            <a:off x="1092213" y="6254166"/>
            <a:ext cx="5166360" cy="610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KÜTAHYA SAĞLIK BİLİMLERİ</a:t>
            </a:r>
            <a:r>
              <a:rPr lang="tr-TR" sz="180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ÜNİVERSİTESİ</a:t>
            </a:r>
          </a:p>
        </p:txBody>
      </p:sp>
      <p:pic>
        <p:nvPicPr>
          <p:cNvPr id="14" name="Resim 6">
            <a:extLst>
              <a:ext uri="{FF2B5EF4-FFF2-40B4-BE49-F238E27FC236}">
                <a16:creationId xmlns="" xmlns:a16="http://schemas.microsoft.com/office/drawing/2014/main" id="{942A78A6-2E98-F544-A3BF-C0517CFC5A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6668">
            <a:off x="1433290" y="-3525408"/>
            <a:ext cx="12020460" cy="781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3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A566-74E9-4680-89BA-315FAF245822}" type="datetimeFigureOut">
              <a:rPr lang="tr-TR" smtClean="0"/>
              <a:t>04.08.2022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143A-A0F9-4FA9-B9F2-52A1C7890D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74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A566-74E9-4680-89BA-315FAF245822}" type="datetimeFigureOut">
              <a:rPr lang="tr-TR" smtClean="0"/>
              <a:t>04.08.2022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143A-A0F9-4FA9-B9F2-52A1C7890D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244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A566-74E9-4680-89BA-315FAF245822}" type="datetimeFigureOut">
              <a:rPr lang="tr-TR" smtClean="0"/>
              <a:t>04.08.2022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143A-A0F9-4FA9-B9F2-52A1C7890D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391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A566-74E9-4680-89BA-315FAF245822}" type="datetimeFigureOut">
              <a:rPr lang="tr-TR" smtClean="0"/>
              <a:t>04.08.2022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143A-A0F9-4FA9-B9F2-52A1C7890D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157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A566-74E9-4680-89BA-315FAF245822}" type="datetimeFigureOut">
              <a:rPr lang="tr-TR" smtClean="0"/>
              <a:t>04.08.2022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143A-A0F9-4FA9-B9F2-52A1C7890D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387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A566-74E9-4680-89BA-315FAF245822}" type="datetimeFigureOut">
              <a:rPr lang="tr-TR" smtClean="0"/>
              <a:t>04.08.2022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143A-A0F9-4FA9-B9F2-52A1C7890D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285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A566-74E9-4680-89BA-315FAF245822}" type="datetimeFigureOut">
              <a:rPr lang="tr-TR" smtClean="0"/>
              <a:t>04.08.2022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143A-A0F9-4FA9-B9F2-52A1C7890D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819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DA566-74E9-4680-89BA-315FAF245822}" type="datetimeFigureOut">
              <a:rPr lang="tr-TR" smtClean="0"/>
              <a:t>04.08.2022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4143A-A0F9-4FA9-B9F2-52A1C7890D65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ikdörtgen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47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3" r:id="rId5"/>
    <p:sldLayoutId id="2147483652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KÜTAHYA SAĞLIK BİLİMLERİ ÜNİVERSİTESİ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419680"/>
            <a:ext cx="9144000" cy="593471"/>
          </a:xfrm>
        </p:spPr>
        <p:txBody>
          <a:bodyPr/>
          <a:lstStyle/>
          <a:p>
            <a:r>
              <a:rPr lang="tr-TR" sz="3200" dirty="0" smtClean="0">
                <a:latin typeface="Candara" panose="020E0502030303020204" pitchFamily="34" charset="0"/>
              </a:rPr>
              <a:t>T.C.</a:t>
            </a:r>
          </a:p>
          <a:p>
            <a:r>
              <a:rPr lang="tr-TR" sz="3200" dirty="0" smtClean="0">
                <a:latin typeface="Candara" panose="020E0502030303020204" pitchFamily="34" charset="0"/>
              </a:rPr>
              <a:t>Kütahya Sağlık Bilimleri Üniversitesi</a:t>
            </a:r>
          </a:p>
          <a:p>
            <a:r>
              <a:rPr lang="tr-TR" sz="3200" dirty="0" smtClean="0">
                <a:latin typeface="Candara" panose="020E0502030303020204" pitchFamily="34" charset="0"/>
              </a:rPr>
              <a:t>Lisansüstü Eğitim Enstitüsü Müdürlüğü</a:t>
            </a:r>
          </a:p>
          <a:p>
            <a:endParaRPr lang="tr-TR" sz="1600" dirty="0" smtClean="0">
              <a:latin typeface="Candara" panose="020E0502030303020204" pitchFamily="34" charset="0"/>
            </a:endParaRPr>
          </a:p>
          <a:p>
            <a:r>
              <a:rPr lang="tr-TR" sz="4800" dirty="0" smtClean="0">
                <a:latin typeface="Candara" panose="020E0502030303020204" pitchFamily="34" charset="0"/>
              </a:rPr>
              <a:t>Öğrenci Bilgi Sistemi Kayıt İşlemi</a:t>
            </a:r>
            <a:endParaRPr lang="tr-TR" sz="4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2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7" y="235132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" y="269966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5" y="546115"/>
            <a:ext cx="10058400" cy="510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3" y="822908"/>
            <a:ext cx="10058400" cy="484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13508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1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51" y="383177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0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633760"/>
            <a:ext cx="10058400" cy="514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7" y="287383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2" y="270690"/>
            <a:ext cx="10058400" cy="536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" y="705180"/>
            <a:ext cx="10058400" cy="48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2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7" y="121919"/>
            <a:ext cx="10306556" cy="605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66" y="828742"/>
            <a:ext cx="10058400" cy="485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5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" y="721460"/>
            <a:ext cx="10058400" cy="494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3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34" y="24384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13211"/>
            <a:ext cx="9039497" cy="608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8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3" y="1130540"/>
            <a:ext cx="10058400" cy="409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31" y="160949"/>
            <a:ext cx="7792596" cy="590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14" y="179346"/>
            <a:ext cx="10058400" cy="57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864116"/>
            <a:ext cx="10058400" cy="421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906925"/>
            <a:ext cx="10058400" cy="417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1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3" y="612429"/>
            <a:ext cx="10058400" cy="48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Turuncu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19</Words>
  <Application>Microsoft Office PowerPoint</Application>
  <PresentationFormat>Geniş ekran</PresentationFormat>
  <Paragraphs>6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Candara</vt:lpstr>
      <vt:lpstr>Times New Roman</vt:lpstr>
      <vt:lpstr>Verdana</vt:lpstr>
      <vt:lpstr>Office Teması</vt:lpstr>
      <vt:lpstr>KÜTAHYA SAĞLIK BİLİMLERİ ÜNİVERSİTESİ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KÜTAHYA SAĞLIK BİLİMLERİ ÜNİVERSİTESİ</dc:title>
  <dc:creator>ronaldinho424</dc:creator>
  <cp:lastModifiedBy>Hakan CEYLAN</cp:lastModifiedBy>
  <cp:revision>34</cp:revision>
  <dcterms:created xsi:type="dcterms:W3CDTF">2019-12-02T09:35:57Z</dcterms:created>
  <dcterms:modified xsi:type="dcterms:W3CDTF">2022-08-04T07:22:55Z</dcterms:modified>
</cp:coreProperties>
</file>