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421" r:id="rId4"/>
    <p:sldId id="452" r:id="rId5"/>
    <p:sldId id="422" r:id="rId6"/>
    <p:sldId id="424" r:id="rId7"/>
    <p:sldId id="426" r:id="rId8"/>
    <p:sldId id="427" r:id="rId9"/>
    <p:sldId id="428" r:id="rId10"/>
    <p:sldId id="435" r:id="rId11"/>
    <p:sldId id="436" r:id="rId12"/>
    <p:sldId id="460" r:id="rId13"/>
    <p:sldId id="459" r:id="rId14"/>
    <p:sldId id="454" r:id="rId15"/>
    <p:sldId id="419" r:id="rId16"/>
    <p:sldId id="461" r:id="rId17"/>
    <p:sldId id="462" r:id="rId18"/>
    <p:sldId id="456" r:id="rId19"/>
    <p:sldId id="447" r:id="rId20"/>
    <p:sldId id="449" r:id="rId21"/>
    <p:sldId id="457" r:id="rId22"/>
    <p:sldId id="450" r:id="rId23"/>
    <p:sldId id="458" r:id="rId24"/>
    <p:sldId id="451" r:id="rId25"/>
    <p:sldId id="387" r:id="rId26"/>
    <p:sldId id="437" r:id="rId27"/>
    <p:sldId id="388" r:id="rId28"/>
    <p:sldId id="439" r:id="rId29"/>
    <p:sldId id="430" r:id="rId30"/>
    <p:sldId id="389" r:id="rId31"/>
    <p:sldId id="431" r:id="rId32"/>
    <p:sldId id="440" r:id="rId33"/>
    <p:sldId id="441" r:id="rId34"/>
    <p:sldId id="442" r:id="rId35"/>
    <p:sldId id="443" r:id="rId36"/>
    <p:sldId id="438" r:id="rId37"/>
    <p:sldId id="416" r:id="rId38"/>
    <p:sldId id="417" r:id="rId39"/>
    <p:sldId id="444" r:id="rId40"/>
    <p:sldId id="418" r:id="rId41"/>
    <p:sldId id="445" r:id="rId42"/>
    <p:sldId id="463" r:id="rId43"/>
    <p:sldId id="464" r:id="rId44"/>
    <p:sldId id="465" r:id="rId45"/>
    <p:sldId id="466" r:id="rId46"/>
    <p:sldId id="467" r:id="rId47"/>
    <p:sldId id="468" r:id="rId48"/>
    <p:sldId id="469" r:id="rId49"/>
    <p:sldId id="470" r:id="rId50"/>
    <p:sldId id="471" r:id="rId51"/>
    <p:sldId id="472" r:id="rId52"/>
    <p:sldId id="473" r:id="rId53"/>
    <p:sldId id="474" r:id="rId54"/>
    <p:sldId id="475" r:id="rId55"/>
    <p:sldId id="476" r:id="rId56"/>
    <p:sldId id="446" r:id="rId5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6" roundtripDataSignature="AMtx7mgPtA01sx/y2JsvkfLHFDH2RVP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981" autoAdjust="0"/>
  </p:normalViewPr>
  <p:slideViewPr>
    <p:cSldViewPr snapToGrid="0">
      <p:cViewPr>
        <p:scale>
          <a:sx n="80" d="100"/>
          <a:sy n="80" d="100"/>
        </p:scale>
        <p:origin x="-1522" y="-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146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396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868584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719528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719528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719528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719528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719528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719528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624883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83559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83559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8355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8355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06755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62488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624883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133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9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9B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39"/>
          <p:cNvSpPr txBox="1">
            <a:spLocks noGrp="1"/>
          </p:cNvSpPr>
          <p:nvPr>
            <p:ph type="ctrTitle"/>
          </p:nvPr>
        </p:nvSpPr>
        <p:spPr>
          <a:xfrm>
            <a:off x="869524" y="5783195"/>
            <a:ext cx="7772400" cy="64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9"/>
          <p:cNvSpPr txBox="1">
            <a:spLocks noGrp="1"/>
          </p:cNvSpPr>
          <p:nvPr>
            <p:ph type="subTitle" idx="1"/>
          </p:nvPr>
        </p:nvSpPr>
        <p:spPr>
          <a:xfrm>
            <a:off x="1143000" y="2712572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1" name="Google Shape;21;p139"/>
          <p:cNvPicPr preferRelativeResize="0"/>
          <p:nvPr/>
        </p:nvPicPr>
        <p:blipFill rotWithShape="1">
          <a:blip r:embed="rId2">
            <a:alphaModFix/>
          </a:blip>
          <a:srcRect l="14977" t="11813" r="14064" b="36381"/>
          <a:stretch/>
        </p:blipFill>
        <p:spPr>
          <a:xfrm>
            <a:off x="3820886" y="4422773"/>
            <a:ext cx="1521823" cy="157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1823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173515" y="-1552435"/>
            <a:ext cx="9390371" cy="626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291109">
            <a:off x="-1207795" y="-3430641"/>
            <a:ext cx="11579185" cy="868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9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9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291109">
            <a:off x="-1207796" y="-3715627"/>
            <a:ext cx="11579185" cy="86843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4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1" name="Google Shape;31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2894" y="2378666"/>
            <a:ext cx="8347945" cy="626096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40"/>
          <p:cNvSpPr/>
          <p:nvPr/>
        </p:nvSpPr>
        <p:spPr>
          <a:xfrm>
            <a:off x="0" y="6452308"/>
            <a:ext cx="9197340" cy="421102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140"/>
          <p:cNvPicPr preferRelativeResize="0"/>
          <p:nvPr/>
        </p:nvPicPr>
        <p:blipFill rotWithShape="1">
          <a:blip r:embed="rId4">
            <a:alphaModFix/>
          </a:blip>
          <a:srcRect l="14977" t="11813" r="14064" b="36381"/>
          <a:stretch/>
        </p:blipFill>
        <p:spPr>
          <a:xfrm>
            <a:off x="266156" y="6193778"/>
            <a:ext cx="499664" cy="51705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40"/>
          <p:cNvSpPr txBox="1"/>
          <p:nvPr/>
        </p:nvSpPr>
        <p:spPr>
          <a:xfrm>
            <a:off x="819160" y="6344753"/>
            <a:ext cx="3874770" cy="610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Times New Roman"/>
              <a:buNone/>
            </a:pPr>
            <a:r>
              <a:rPr lang="tr-TR" sz="135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 SAĞLIK BİLİMLERİ ÜNİVERSİTESİ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4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4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4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44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4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6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146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7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47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8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>
            <a:spLocks noGrp="1"/>
          </p:cNvSpPr>
          <p:nvPr>
            <p:ph type="subTitle" idx="1"/>
          </p:nvPr>
        </p:nvSpPr>
        <p:spPr>
          <a:xfrm>
            <a:off x="1143000" y="2243579"/>
            <a:ext cx="6858000" cy="212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 SAĞLIK BİLİMLERİ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ÜNİVERSİTESİ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4AFC0"/>
              </a:buClr>
              <a:buSzPts val="3200"/>
              <a:buNone/>
            </a:pP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GEDİZ SAĞLIK HİZMETLERİ MESLEK YÜKSEK OKULU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  <a:sym typeface="Times New Roman"/>
              </a:rPr>
              <a:t>GEDİZ SAĞLIK HİZMETLERİ MESLEK YÜKSEKOKULU</a:t>
            </a:r>
            <a:endParaRPr lang="tr-TR" sz="3200" dirty="0">
              <a:solidFill>
                <a:schemeClr val="tx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5" name="Picture 3" descr="C:\Users\tr\Desktop\35c858956f724789067e21ee0a9eb13d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020" y="1756372"/>
            <a:ext cx="7415794" cy="4171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MESLEK YÜKSEKOKULUMUZ</a:t>
            </a:r>
            <a:endParaRPr lang="tr-TR" sz="3600" dirty="0">
              <a:solidFill>
                <a:schemeClr val="tx1"/>
              </a:solidFill>
            </a:endParaRPr>
          </a:p>
        </p:txBody>
      </p:sp>
      <p:pic>
        <p:nvPicPr>
          <p:cNvPr id="5123" name="Picture 3" descr="C:\Users\tr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825" y="1630552"/>
            <a:ext cx="6915150" cy="4471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MESLEK YÜKSEKOKULUMUZ</a:t>
            </a:r>
            <a:endParaRPr lang="tr-TR" sz="3600" dirty="0">
              <a:solidFill>
                <a:schemeClr val="tx1"/>
              </a:solidFill>
            </a:endParaRPr>
          </a:p>
        </p:txBody>
      </p:sp>
      <p:pic>
        <p:nvPicPr>
          <p:cNvPr id="9219" name="Picture 3" descr="C:\Users\tr\Desktop\2699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304" y="1909763"/>
            <a:ext cx="7037096" cy="3843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MESLEK YÜKSEKOKULUMUZ</a:t>
            </a:r>
            <a:endParaRPr lang="tr-TR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tr\Desktop\7bfc665659ccfc27a1e4d3a5965ac12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661" y="1837854"/>
            <a:ext cx="7093893" cy="3990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/>
        </p:nvSpPr>
        <p:spPr>
          <a:xfrm>
            <a:off x="3112797" y="1238250"/>
            <a:ext cx="310702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sng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Müdür</a:t>
            </a:r>
            <a:endParaRPr sz="2000" u="sng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Dr.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Yusuf GÜNER</a:t>
            </a:r>
            <a:endParaRPr sz="2000" b="1" dirty="0"/>
          </a:p>
        </p:txBody>
      </p:sp>
      <p:sp>
        <p:nvSpPr>
          <p:cNvPr id="108" name="Google Shape;108;p2"/>
          <p:cNvSpPr txBox="1"/>
          <p:nvPr/>
        </p:nvSpPr>
        <p:spPr>
          <a:xfrm>
            <a:off x="514351" y="5863674"/>
            <a:ext cx="25804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u="sng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Müdür</a:t>
            </a:r>
            <a:r>
              <a:rPr lang="tr-TR" b="1" i="0" u="sng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tr-TR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Yardımcısı</a:t>
            </a:r>
            <a:endParaRPr sz="1600" u="sng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Yunus Emre AYDIN</a:t>
            </a:r>
            <a:endParaRPr sz="1600" b="1" dirty="0"/>
          </a:p>
        </p:txBody>
      </p:sp>
      <p:sp>
        <p:nvSpPr>
          <p:cNvPr id="112" name="Google Shape;112;p2"/>
          <p:cNvSpPr txBox="1"/>
          <p:nvPr/>
        </p:nvSpPr>
        <p:spPr>
          <a:xfrm>
            <a:off x="3476626" y="5861314"/>
            <a:ext cx="22993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u="sng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Müdür</a:t>
            </a:r>
            <a:r>
              <a:rPr lang="tr-TR" b="1" i="0" u="sng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tr-TR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Yardımcısı</a:t>
            </a:r>
            <a:endParaRPr sz="1600" u="sng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Dr. Emsal İBİŞ</a:t>
            </a:r>
            <a:endParaRPr sz="1600" b="1" dirty="0"/>
          </a:p>
        </p:txBody>
      </p:sp>
      <p:pic>
        <p:nvPicPr>
          <p:cNvPr id="4099" name="Picture 3" descr="C:\Users\tr\Desktop\Adsız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01638"/>
            <a:ext cx="2619374" cy="2385581"/>
          </a:xfrm>
          <a:prstGeom prst="rect">
            <a:avLst/>
          </a:prstGeom>
          <a:noFill/>
        </p:spPr>
      </p:pic>
      <p:pic>
        <p:nvPicPr>
          <p:cNvPr id="4101" name="Picture 5" descr="C:\Users\tr\Desktop\Adsı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1" y="3124200"/>
            <a:ext cx="2541522" cy="2720299"/>
          </a:xfrm>
          <a:prstGeom prst="rect">
            <a:avLst/>
          </a:prstGeom>
          <a:noFill/>
        </p:spPr>
      </p:pic>
      <p:pic>
        <p:nvPicPr>
          <p:cNvPr id="4103" name="Picture 7" descr="C:\Users\tr\Desktop\8O9A17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162299"/>
            <a:ext cx="2638425" cy="2638425"/>
          </a:xfrm>
          <a:prstGeom prst="rect">
            <a:avLst/>
          </a:prstGeom>
          <a:noFill/>
        </p:spPr>
      </p:pic>
      <p:pic>
        <p:nvPicPr>
          <p:cNvPr id="4105" name="Picture 9" descr="C:\Users\tr\Desktop\Adsız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6804" y="3176588"/>
            <a:ext cx="2559710" cy="2652711"/>
          </a:xfrm>
          <a:prstGeom prst="rect">
            <a:avLst/>
          </a:prstGeom>
          <a:noFill/>
        </p:spPr>
      </p:pic>
      <p:sp>
        <p:nvSpPr>
          <p:cNvPr id="16" name="Google Shape;112;p2"/>
          <p:cNvSpPr txBox="1"/>
          <p:nvPr/>
        </p:nvSpPr>
        <p:spPr>
          <a:xfrm>
            <a:off x="6471582" y="5861314"/>
            <a:ext cx="254859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u="sng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Meslek Yüksekokulu Sekreteri</a:t>
            </a:r>
            <a:endParaRPr sz="1600" u="sng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dirty="0" smtClean="0">
                <a:latin typeface="Times New Roman" pitchFamily="18" charset="0"/>
                <a:cs typeface="Times New Roman" pitchFamily="18" charset="0"/>
              </a:rPr>
              <a:t>Mustafa AKAY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MESLEK YÜKSEKOKULUMUZ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6 Metin Yer Tutucusu"/>
          <p:cNvSpPr>
            <a:spLocks noGrp="1"/>
          </p:cNvSpPr>
          <p:nvPr>
            <p:ph type="body" idx="1"/>
          </p:nvPr>
        </p:nvSpPr>
        <p:spPr>
          <a:xfrm>
            <a:off x="628649" y="1566250"/>
            <a:ext cx="8053623" cy="48073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110000"/>
              <a:buFont typeface="Wingdings" pitchFamily="2" charset="2"/>
              <a:buChar char="ü"/>
            </a:pPr>
            <a:r>
              <a:rPr lang="tr-TR" dirty="0" smtClean="0"/>
              <a:t>Tıbbı Hizmetler ve Teknikler Bölümü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SzPct val="110000"/>
              <a:buFont typeface="Wingdings" pitchFamily="2" charset="2"/>
              <a:buChar char="ü"/>
            </a:pPr>
            <a:r>
              <a:rPr lang="tr-TR" dirty="0" smtClean="0"/>
              <a:t>Tıbbi Dokümantasyon ve Sekreterlik Programı (NÖ) (70)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SzPct val="110000"/>
              <a:buFont typeface="Wingdings" pitchFamily="2" charset="2"/>
              <a:buChar char="ü"/>
            </a:pPr>
            <a:r>
              <a:rPr lang="tr-TR" dirty="0" smtClean="0"/>
              <a:t>Tıbbi Dokümantasyon ve Sekreterlik Programı (İÖ) (60)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SzPct val="110000"/>
              <a:buFont typeface="Wingdings" pitchFamily="2" charset="2"/>
              <a:buChar char="ü"/>
            </a:pPr>
            <a:r>
              <a:rPr lang="tr-TR" dirty="0" smtClean="0"/>
              <a:t>İlk ve Acil Yardım Programı (60)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SzPct val="110000"/>
              <a:buNone/>
            </a:pPr>
            <a:endParaRPr lang="tr-TR" dirty="0" smtClean="0"/>
          </a:p>
          <a:p>
            <a:pPr>
              <a:lnSpc>
                <a:spcPct val="150000"/>
              </a:lnSpc>
              <a:buClr>
                <a:srgbClr val="0070C0"/>
              </a:buClr>
              <a:buSzPct val="110000"/>
              <a:buFont typeface="Wingdings" pitchFamily="2" charset="2"/>
              <a:buChar char="ü"/>
            </a:pPr>
            <a:r>
              <a:rPr lang="tr-TR" dirty="0" smtClean="0"/>
              <a:t>Çocuk Bakımı ve Gençlik Hizmetleri Bölümü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SzPct val="110000"/>
              <a:buFont typeface="Wingdings" pitchFamily="2" charset="2"/>
              <a:buChar char="ü"/>
            </a:pPr>
            <a:r>
              <a:rPr lang="tr-TR" dirty="0" smtClean="0"/>
              <a:t>Çocuk Gelişimi Programı (60)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SzPct val="110000"/>
              <a:buNone/>
            </a:pPr>
            <a:endParaRPr lang="tr-TR" dirty="0" smtClean="0"/>
          </a:p>
          <a:p>
            <a:pPr>
              <a:lnSpc>
                <a:spcPct val="150000"/>
              </a:lnSpc>
              <a:buClr>
                <a:srgbClr val="0070C0"/>
              </a:buClr>
              <a:buSzPct val="110000"/>
              <a:buFont typeface="Wingdings" pitchFamily="2" charset="2"/>
              <a:buChar char="ü"/>
            </a:pPr>
            <a:r>
              <a:rPr lang="tr-TR" dirty="0" smtClean="0"/>
              <a:t>Eczane Hizmetleri Bölümü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SzPct val="110000"/>
              <a:buFont typeface="Wingdings" pitchFamily="2" charset="2"/>
              <a:buChar char="ü"/>
            </a:pPr>
            <a:r>
              <a:rPr lang="tr-TR" dirty="0" smtClean="0"/>
              <a:t>Eczane Hizmetleri Programı (50)</a:t>
            </a:r>
          </a:p>
          <a:p>
            <a:pPr>
              <a:buClr>
                <a:srgbClr val="0070C0"/>
              </a:buClr>
              <a:buSzPct val="110000"/>
              <a:buFont typeface="Wingdings" pitchFamily="2" charset="2"/>
              <a:buChar char="ü"/>
            </a:pPr>
            <a:endParaRPr lang="tr-TR" dirty="0"/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8" y="38223"/>
            <a:ext cx="1005631" cy="104622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7"/>
          <p:cNvSpPr txBox="1"/>
          <p:nvPr/>
        </p:nvSpPr>
        <p:spPr>
          <a:xfrm>
            <a:off x="600269" y="1322950"/>
            <a:ext cx="804429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/>
          </a:p>
        </p:txBody>
      </p:sp>
      <p:pic>
        <p:nvPicPr>
          <p:cNvPr id="4099" name="Picture 3" descr="C:\Users\tr\Desktop\logo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2150" y="3317875"/>
            <a:ext cx="3124199" cy="3141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b="1" dirty="0" smtClean="0"/>
              <a:t>Tıbbi Dokümantasyon ve Sekreterlik Programı</a:t>
            </a:r>
            <a:endParaRPr lang="tr-TR" sz="2000" b="1" dirty="0"/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838200" y="1504950"/>
            <a:ext cx="75819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lvl="0">
              <a:lnSpc>
                <a:spcPct val="20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tr-TR" sz="2000" dirty="0" smtClean="0"/>
              <a:t>Tıbbi Dokümantasyon ve Sekreterlik Programı (NÖ)</a:t>
            </a:r>
          </a:p>
          <a:p>
            <a:pPr lvl="0">
              <a:lnSpc>
                <a:spcPct val="20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tr-TR" sz="2000" dirty="0" smtClean="0"/>
              <a:t>Tıbbi Dokümantasyon ve Sekreterlik Programı (İÖ)</a:t>
            </a:r>
            <a:endParaRPr lang="tr-TR" sz="2000" dirty="0" smtClean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7" name="Picture 3" descr="C:\Users\tr\Desktop\2023080412074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225" y="3016250"/>
            <a:ext cx="6480174" cy="3263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723900" y="809626"/>
            <a:ext cx="75819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20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tr-TR" sz="2000" dirty="0" smtClean="0"/>
              <a:t>Tıbbi Dokümantasyon ve Sekreterlik Programı</a:t>
            </a:r>
          </a:p>
        </p:txBody>
      </p:sp>
      <p:sp>
        <p:nvSpPr>
          <p:cNvPr id="11" name="Google Shape;106;p2"/>
          <p:cNvSpPr txBox="1"/>
          <p:nvPr/>
        </p:nvSpPr>
        <p:spPr>
          <a:xfrm>
            <a:off x="521997" y="4935244"/>
            <a:ext cx="246408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tr-TR" sz="16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Dr. </a:t>
            </a:r>
          </a:p>
          <a:p>
            <a:pPr lvl="0" algn="ctr"/>
            <a:r>
              <a:rPr lang="tr-TR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Emsal İBİŞ</a:t>
            </a:r>
            <a:endParaRPr lang="tr-TR" sz="1600" b="1" dirty="0" smtClean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" name="Google Shape;106;p2"/>
          <p:cNvSpPr txBox="1"/>
          <p:nvPr/>
        </p:nvSpPr>
        <p:spPr>
          <a:xfrm>
            <a:off x="3255672" y="4973344"/>
            <a:ext cx="2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dirty="0" smtClean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Yunus Emre AYDIN</a:t>
            </a:r>
            <a:endParaRPr sz="1600" b="1" dirty="0"/>
          </a:p>
        </p:txBody>
      </p:sp>
      <p:sp>
        <p:nvSpPr>
          <p:cNvPr id="13" name="Google Shape;106;p2"/>
          <p:cNvSpPr txBox="1"/>
          <p:nvPr/>
        </p:nvSpPr>
        <p:spPr>
          <a:xfrm>
            <a:off x="6151272" y="4992394"/>
            <a:ext cx="2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tr-TR" sz="1600" b="1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Öğr</a:t>
            </a:r>
            <a:r>
              <a:rPr lang="tr-TR" sz="1600" b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Gör.</a:t>
            </a:r>
          </a:p>
          <a:p>
            <a:pPr lvl="0" algn="ctr"/>
            <a:r>
              <a:rPr lang="tr-TR" sz="1600" b="1" dirty="0" smtClean="0">
                <a:latin typeface="Times New Roman" pitchFamily="18" charset="0"/>
                <a:cs typeface="Times New Roman" pitchFamily="18" charset="0"/>
              </a:rPr>
              <a:t>Osman ÖZEN</a:t>
            </a:r>
            <a:endParaRPr lang="tr-TR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tr\Desktop\8O9A17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4" y="2381249"/>
            <a:ext cx="2409825" cy="2409825"/>
          </a:xfrm>
          <a:prstGeom prst="rect">
            <a:avLst/>
          </a:prstGeom>
          <a:noFill/>
        </p:spPr>
      </p:pic>
      <p:pic>
        <p:nvPicPr>
          <p:cNvPr id="5125" name="Picture 5" descr="C:\Users\tr\Desktop\8O9A16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3275" y="2381250"/>
            <a:ext cx="2438400" cy="2438400"/>
          </a:xfrm>
          <a:prstGeom prst="rect">
            <a:avLst/>
          </a:prstGeom>
          <a:noFill/>
        </p:spPr>
      </p:pic>
      <p:pic>
        <p:nvPicPr>
          <p:cNvPr id="5127" name="Picture 7" descr="C:\Users\tr\Desktop\8O9A16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9350" y="2390775"/>
            <a:ext cx="2419350" cy="241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b="1" dirty="0" smtClean="0"/>
              <a:t>İlk ve Acil Yardım Programı</a:t>
            </a:r>
            <a:endParaRPr lang="tr-TR" sz="2000" b="1" dirty="0"/>
          </a:p>
        </p:txBody>
      </p:sp>
      <p:pic>
        <p:nvPicPr>
          <p:cNvPr id="1027" name="Picture 3" descr="C:\Users\tr\Desktop\b835972a192637603527fc25532b18d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5" y="1400175"/>
            <a:ext cx="6330950" cy="4748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723900" y="1076326"/>
            <a:ext cx="75819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20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tr-TR" sz="2000" dirty="0" smtClean="0"/>
              <a:t>İlk ve Acil Yardım Programı</a:t>
            </a:r>
          </a:p>
        </p:txBody>
      </p:sp>
      <p:pic>
        <p:nvPicPr>
          <p:cNvPr id="3075" name="Picture 3" descr="C:\Users\tr\Desktop\Foto.jpg"/>
          <p:cNvPicPr>
            <a:picLocks noChangeAspect="1" noChangeArrowheads="1"/>
          </p:cNvPicPr>
          <p:nvPr/>
        </p:nvPicPr>
        <p:blipFill>
          <a:blip r:embed="rId2"/>
          <a:srcRect l="11692" t="22886" r="9204"/>
          <a:stretch>
            <a:fillRect/>
          </a:stretch>
        </p:blipFill>
        <p:spPr bwMode="auto">
          <a:xfrm>
            <a:off x="390524" y="2358067"/>
            <a:ext cx="2486025" cy="2423484"/>
          </a:xfrm>
          <a:prstGeom prst="rect">
            <a:avLst/>
          </a:prstGeom>
          <a:noFill/>
        </p:spPr>
      </p:pic>
      <p:pic>
        <p:nvPicPr>
          <p:cNvPr id="3077" name="Picture 5" descr="C:\Users\tr\Desktop\8O9A16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701" y="2390776"/>
            <a:ext cx="2371724" cy="2371724"/>
          </a:xfrm>
          <a:prstGeom prst="rect">
            <a:avLst/>
          </a:prstGeom>
          <a:noFill/>
        </p:spPr>
      </p:pic>
      <p:pic>
        <p:nvPicPr>
          <p:cNvPr id="3079" name="Picture 7" descr="C:\Users\tr\Desktop\8O9A1670.JP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75" y="2395538"/>
            <a:ext cx="2352675" cy="2352675"/>
          </a:xfrm>
          <a:prstGeom prst="rect">
            <a:avLst/>
          </a:prstGeom>
          <a:noFill/>
        </p:spPr>
      </p:pic>
      <p:sp>
        <p:nvSpPr>
          <p:cNvPr id="11" name="Google Shape;106;p2"/>
          <p:cNvSpPr txBox="1"/>
          <p:nvPr/>
        </p:nvSpPr>
        <p:spPr>
          <a:xfrm>
            <a:off x="521997" y="4935244"/>
            <a:ext cx="246408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</a:t>
            </a:r>
            <a:r>
              <a:rPr lang="tr-TR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Üyesi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Güzin AYAN</a:t>
            </a:r>
          </a:p>
          <a:p>
            <a:pPr algn="ctr"/>
            <a:r>
              <a:rPr lang="tr-TR" sz="1600" b="1" u="sng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Bölüm Başkanı</a:t>
            </a:r>
            <a:endParaRPr lang="tr-TR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</p:txBody>
      </p:sp>
      <p:sp>
        <p:nvSpPr>
          <p:cNvPr id="12" name="Google Shape;106;p2"/>
          <p:cNvSpPr txBox="1"/>
          <p:nvPr/>
        </p:nvSpPr>
        <p:spPr>
          <a:xfrm>
            <a:off x="3255672" y="4973344"/>
            <a:ext cx="2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Dr.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Yusuf GÜNER</a:t>
            </a:r>
            <a:endParaRPr sz="1600" b="1" dirty="0"/>
          </a:p>
        </p:txBody>
      </p:sp>
      <p:sp>
        <p:nvSpPr>
          <p:cNvPr id="13" name="Google Shape;106;p2"/>
          <p:cNvSpPr txBox="1"/>
          <p:nvPr/>
        </p:nvSpPr>
        <p:spPr>
          <a:xfrm>
            <a:off x="6151272" y="4992394"/>
            <a:ext cx="2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tr-TR" sz="1600" b="1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Öğr</a:t>
            </a:r>
            <a:r>
              <a:rPr lang="tr-TR" sz="1600" b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Gör.</a:t>
            </a:r>
          </a:p>
          <a:p>
            <a:pPr lvl="0" algn="ctr"/>
            <a:r>
              <a:rPr lang="tr-TR" sz="1600" b="1" dirty="0" smtClean="0">
                <a:latin typeface="Times New Roman" pitchFamily="18" charset="0"/>
                <a:cs typeface="Times New Roman" pitchFamily="18" charset="0"/>
              </a:rPr>
              <a:t>Melike PEHLİVAN</a:t>
            </a:r>
            <a:endParaRPr lang="tr-TR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tr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2464" y="266702"/>
            <a:ext cx="6011500" cy="601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/>
              <a:t>Çocuk Bakımı ve Gençlik Hizmetleri Bölümü</a:t>
            </a:r>
            <a:br>
              <a:rPr lang="tr-TR" sz="2000" b="1" dirty="0" smtClean="0"/>
            </a:br>
            <a:r>
              <a:rPr lang="tr-TR" sz="2000" dirty="0" smtClean="0"/>
              <a:t>Çocuk Gelişimi Programı</a:t>
            </a:r>
            <a:endParaRPr lang="tr-TR" sz="2000" dirty="0"/>
          </a:p>
        </p:txBody>
      </p:sp>
      <p:pic>
        <p:nvPicPr>
          <p:cNvPr id="2053" name="Picture 5" descr="C:\Users\tr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1809750"/>
            <a:ext cx="7226300" cy="4064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723900" y="285751"/>
            <a:ext cx="75819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20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tr-TR" sz="2000" dirty="0" smtClean="0"/>
              <a:t>Çocuk Gelişimi Programı</a:t>
            </a:r>
          </a:p>
        </p:txBody>
      </p:sp>
      <p:sp>
        <p:nvSpPr>
          <p:cNvPr id="11" name="Google Shape;106;p2"/>
          <p:cNvSpPr txBox="1"/>
          <p:nvPr/>
        </p:nvSpPr>
        <p:spPr>
          <a:xfrm>
            <a:off x="588672" y="3439819"/>
            <a:ext cx="246408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tr-TR" sz="1600" b="1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Öğr</a:t>
            </a:r>
            <a:r>
              <a:rPr lang="tr-TR" sz="1600" b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Gör. </a:t>
            </a:r>
          </a:p>
          <a:p>
            <a:pPr lvl="0" algn="ctr"/>
            <a:r>
              <a:rPr lang="tr-TR" sz="16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Saadet BARTAN</a:t>
            </a:r>
          </a:p>
          <a:p>
            <a:pPr lvl="0" algn="ctr"/>
            <a:r>
              <a:rPr lang="tr-TR" sz="1600" b="1" u="sng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Bölüm Başkanı</a:t>
            </a:r>
            <a:endParaRPr lang="tr-TR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</p:txBody>
      </p:sp>
      <p:sp>
        <p:nvSpPr>
          <p:cNvPr id="12" name="Google Shape;106;p2"/>
          <p:cNvSpPr txBox="1"/>
          <p:nvPr/>
        </p:nvSpPr>
        <p:spPr>
          <a:xfrm>
            <a:off x="3360447" y="3516019"/>
            <a:ext cx="2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dirty="0" smtClean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Ahmet Yiğit PALAS</a:t>
            </a:r>
            <a:endParaRPr sz="1600" b="1" dirty="0"/>
          </a:p>
        </p:txBody>
      </p:sp>
      <p:sp>
        <p:nvSpPr>
          <p:cNvPr id="13" name="Google Shape;106;p2"/>
          <p:cNvSpPr txBox="1"/>
          <p:nvPr/>
        </p:nvSpPr>
        <p:spPr>
          <a:xfrm>
            <a:off x="5970297" y="3468394"/>
            <a:ext cx="246408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tr-TR" sz="1600" b="1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Öğr</a:t>
            </a:r>
            <a:r>
              <a:rPr lang="tr-TR" sz="1600" b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Gör.</a:t>
            </a:r>
          </a:p>
          <a:p>
            <a:pPr lvl="0" algn="ctr"/>
            <a:r>
              <a:rPr lang="tr-TR" sz="1600" b="1" dirty="0" smtClean="0">
                <a:latin typeface="Times New Roman" pitchFamily="18" charset="0"/>
                <a:cs typeface="Times New Roman" pitchFamily="18" charset="0"/>
              </a:rPr>
              <a:t>Hazal POYRAZ RÜSTEMOĞLU</a:t>
            </a:r>
            <a:endParaRPr lang="tr-TR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tr\Desktop\8O9A16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104900"/>
            <a:ext cx="2305050" cy="2305050"/>
          </a:xfrm>
          <a:prstGeom prst="rect">
            <a:avLst/>
          </a:prstGeom>
          <a:noFill/>
        </p:spPr>
      </p:pic>
      <p:pic>
        <p:nvPicPr>
          <p:cNvPr id="6149" name="Picture 5" descr="C:\Users\tr\Desktop\8O9A16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0413" y="1147763"/>
            <a:ext cx="2262187" cy="2262187"/>
          </a:xfrm>
          <a:prstGeom prst="rect">
            <a:avLst/>
          </a:prstGeom>
          <a:noFill/>
        </p:spPr>
      </p:pic>
      <p:pic>
        <p:nvPicPr>
          <p:cNvPr id="6151" name="Picture 7" descr="C:\Users\tr\Desktop\8O9A16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2649" y="1152524"/>
            <a:ext cx="2276476" cy="2276476"/>
          </a:xfrm>
          <a:prstGeom prst="rect">
            <a:avLst/>
          </a:prstGeom>
          <a:noFill/>
        </p:spPr>
      </p:pic>
      <p:pic>
        <p:nvPicPr>
          <p:cNvPr id="6153" name="Picture 9" descr="C:\Users\tr\Desktop\8O9A17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4725" y="4171950"/>
            <a:ext cx="2095500" cy="2095500"/>
          </a:xfrm>
          <a:prstGeom prst="rect">
            <a:avLst/>
          </a:prstGeom>
          <a:noFill/>
        </p:spPr>
      </p:pic>
      <p:sp>
        <p:nvSpPr>
          <p:cNvPr id="18" name="Google Shape;106;p2"/>
          <p:cNvSpPr txBox="1"/>
          <p:nvPr/>
        </p:nvSpPr>
        <p:spPr>
          <a:xfrm>
            <a:off x="5705475" y="5678194"/>
            <a:ext cx="15430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dirty="0" smtClean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Büşra ÇEVİK</a:t>
            </a:r>
            <a:endParaRPr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b="1" dirty="0" smtClean="0"/>
              <a:t>Eczane Hizmetleri Programı</a:t>
            </a:r>
            <a:endParaRPr lang="tr-TR" sz="2000" b="1" dirty="0"/>
          </a:p>
        </p:txBody>
      </p:sp>
      <p:pic>
        <p:nvPicPr>
          <p:cNvPr id="3075" name="Picture 3" descr="C:\Users\tr\Desktop\01ed809e1ea03bc021a3c3affb4cc53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349" y="1390650"/>
            <a:ext cx="6308725" cy="4731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619125" y="571501"/>
            <a:ext cx="75819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20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tr-TR" sz="2000" dirty="0" smtClean="0"/>
              <a:t>Eczane Hizmetleri Programı</a:t>
            </a:r>
          </a:p>
        </p:txBody>
      </p:sp>
      <p:sp>
        <p:nvSpPr>
          <p:cNvPr id="11" name="Google Shape;106;p2"/>
          <p:cNvSpPr txBox="1"/>
          <p:nvPr/>
        </p:nvSpPr>
        <p:spPr>
          <a:xfrm>
            <a:off x="521997" y="4935244"/>
            <a:ext cx="246408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Emine Esin ÇALIŞKAN</a:t>
            </a:r>
          </a:p>
          <a:p>
            <a:pPr algn="ctr"/>
            <a:r>
              <a:rPr lang="tr-TR" sz="1600" b="1" u="sng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Bölüm Başkanı</a:t>
            </a:r>
            <a:endParaRPr lang="tr-TR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" name="Google Shape;106;p2"/>
          <p:cNvSpPr txBox="1"/>
          <p:nvPr/>
        </p:nvSpPr>
        <p:spPr>
          <a:xfrm>
            <a:off x="3255672" y="4973344"/>
            <a:ext cx="2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</a:t>
            </a: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Gör.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dirty="0" smtClean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Erhan DAĞ</a:t>
            </a:r>
            <a:endParaRPr sz="1600" b="1" dirty="0"/>
          </a:p>
        </p:txBody>
      </p:sp>
      <p:sp>
        <p:nvSpPr>
          <p:cNvPr id="13" name="Google Shape;106;p2"/>
          <p:cNvSpPr txBox="1"/>
          <p:nvPr/>
        </p:nvSpPr>
        <p:spPr>
          <a:xfrm>
            <a:off x="6151272" y="4992394"/>
            <a:ext cx="2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tr-TR" sz="1600" b="1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Öğr</a:t>
            </a:r>
            <a:r>
              <a:rPr lang="tr-TR" sz="1600" b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Gör.</a:t>
            </a:r>
          </a:p>
          <a:p>
            <a:pPr lvl="0" algn="ctr"/>
            <a:r>
              <a:rPr lang="tr-TR" sz="1600" b="1" dirty="0" smtClean="0">
                <a:latin typeface="Times New Roman" pitchFamily="18" charset="0"/>
                <a:cs typeface="Times New Roman" pitchFamily="18" charset="0"/>
              </a:rPr>
              <a:t>Nimeti Feyza ÜSTÜNEL</a:t>
            </a:r>
            <a:endParaRPr lang="tr-TR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tr\Desktop\8O9A1714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2343150"/>
            <a:ext cx="2438400" cy="2438400"/>
          </a:xfrm>
          <a:prstGeom prst="rect">
            <a:avLst/>
          </a:prstGeom>
          <a:noFill/>
        </p:spPr>
      </p:pic>
      <p:pic>
        <p:nvPicPr>
          <p:cNvPr id="7173" name="Picture 5" descr="C:\Users\tr\Desktop\8O9A16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0425" y="2352675"/>
            <a:ext cx="2447925" cy="2447925"/>
          </a:xfrm>
          <a:prstGeom prst="rect">
            <a:avLst/>
          </a:prstGeom>
          <a:noFill/>
        </p:spPr>
      </p:pic>
      <p:pic>
        <p:nvPicPr>
          <p:cNvPr id="7175" name="Picture 7" descr="C:\Users\tr\Desktop\20210222_1404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4126" y="2390777"/>
            <a:ext cx="2409824" cy="2409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b="1" dirty="0" smtClean="0"/>
              <a:t>Öğrenci Toplulukları</a:t>
            </a:r>
            <a:endParaRPr lang="tr-TR" sz="2000" b="1" dirty="0"/>
          </a:p>
        </p:txBody>
      </p:sp>
      <p:pic>
        <p:nvPicPr>
          <p:cNvPr id="4099" name="Picture 3" descr="C:\Users\tr\Desktop\paramedik_ve_ilk_yard_m_toplulug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69" y="2032000"/>
            <a:ext cx="3761437" cy="3606800"/>
          </a:xfrm>
          <a:prstGeom prst="rect">
            <a:avLst/>
          </a:prstGeom>
          <a:noFill/>
        </p:spPr>
      </p:pic>
      <p:pic>
        <p:nvPicPr>
          <p:cNvPr id="4101" name="Picture 5" descr="C:\Users\tr\Desktop\cocuk_bahcesi_toplulugu.jpg"/>
          <p:cNvPicPr>
            <a:picLocks noChangeAspect="1" noChangeArrowheads="1"/>
          </p:cNvPicPr>
          <p:nvPr/>
        </p:nvPicPr>
        <p:blipFill>
          <a:blip r:embed="rId3"/>
          <a:srcRect l="10661" t="23009" r="11248" b="23411"/>
          <a:stretch>
            <a:fillRect/>
          </a:stretch>
        </p:blipFill>
        <p:spPr bwMode="auto">
          <a:xfrm>
            <a:off x="4495800" y="2419349"/>
            <a:ext cx="4378926" cy="3000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29"/>
          <p:cNvSpPr txBox="1"/>
          <p:nvPr/>
        </p:nvSpPr>
        <p:spPr>
          <a:xfrm>
            <a:off x="139572" y="85725"/>
            <a:ext cx="88648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TANIYORUM</a:t>
            </a:r>
            <a:endParaRPr dirty="0"/>
          </a:p>
        </p:txBody>
      </p:sp>
      <p:pic>
        <p:nvPicPr>
          <p:cNvPr id="6147" name="Picture 3" descr="C:\Users\tr\Desktop\kutahya_turkiye_haritasinda_yeri_nerede.jpg"/>
          <p:cNvPicPr>
            <a:picLocks noChangeAspect="1" noChangeArrowheads="1"/>
          </p:cNvPicPr>
          <p:nvPr/>
        </p:nvPicPr>
        <p:blipFill>
          <a:blip r:embed="rId3"/>
          <a:srcRect t="2552" b="3944"/>
          <a:stretch>
            <a:fillRect/>
          </a:stretch>
        </p:blipFill>
        <p:spPr bwMode="auto">
          <a:xfrm>
            <a:off x="389762" y="1428750"/>
            <a:ext cx="8407603" cy="3838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29"/>
          <p:cNvSpPr txBox="1"/>
          <p:nvPr/>
        </p:nvSpPr>
        <p:spPr>
          <a:xfrm>
            <a:off x="139572" y="85725"/>
            <a:ext cx="88648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TANIYORUM</a:t>
            </a:r>
            <a:endParaRPr dirty="0"/>
          </a:p>
        </p:txBody>
      </p:sp>
      <p:pic>
        <p:nvPicPr>
          <p:cNvPr id="1203" name="Google Shape;1203;p129" descr="kÃ¼tahya TANITIM ile ilgili gÃ¶rsel sonuc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253" y="873702"/>
            <a:ext cx="8574147" cy="512704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14301" y="852072"/>
            <a:ext cx="7788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Dumlupınar Şehitliği</a:t>
            </a:r>
          </a:p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endParaRPr lang="tr-TR" sz="24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sz="5200" dirty="0"/>
          </a:p>
        </p:txBody>
      </p:sp>
      <p:pic>
        <p:nvPicPr>
          <p:cNvPr id="9219" name="Picture 3" descr="C:\Users\tr\Desktop\Dumlupınar-şehitlik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327" y="1654015"/>
            <a:ext cx="6715423" cy="4457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14301" y="852072"/>
            <a:ext cx="7788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İlk Hedef Anıtı</a:t>
            </a:r>
          </a:p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endParaRPr lang="tr-TR" sz="24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sz="5200" dirty="0"/>
          </a:p>
        </p:txBody>
      </p:sp>
      <p:pic>
        <p:nvPicPr>
          <p:cNvPr id="1027" name="Picture 3" descr="C:\Users\tr\Desktop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916" y="1753195"/>
            <a:ext cx="7144809" cy="4018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14301" y="978814"/>
            <a:ext cx="778860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Germiyan</a:t>
            </a: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tr-TR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Sokağı ve Kent Tarihi Müzesi 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marR="0" lvl="0" indent="-1428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Yıldırım Beyazıt Han Ulu camii</a:t>
            </a:r>
            <a:endParaRPr sz="2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marR="0" lvl="0" indent="-1428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Arkeoloji Müzesi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marR="0" lvl="0" indent="-1428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Sıtkı </a:t>
            </a:r>
            <a:r>
              <a:rPr lang="tr-TR" sz="24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Olçar</a:t>
            </a: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Çini </a:t>
            </a:r>
            <a:r>
              <a:rPr lang="tr-TR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Müzesi</a:t>
            </a:r>
            <a:endParaRPr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sz="5200" dirty="0"/>
          </a:p>
        </p:txBody>
      </p:sp>
      <p:pic>
        <p:nvPicPr>
          <p:cNvPr id="10243" name="Picture 3" descr="C:\Users\tr\Desktop\hs1germiy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3952" y="1832102"/>
            <a:ext cx="4129445" cy="4225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/>
          <p:nvPr/>
        </p:nvSpPr>
        <p:spPr>
          <a:xfrm>
            <a:off x="480502" y="837860"/>
            <a:ext cx="8432223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 Sağlık Bilimleri Üniversitesi, 2018 yılında kurulmuş olup bünyesinde 4 fakülte, 1 enstitü, 4 meslek yüksekokulu bulundurmaktadır</a:t>
            </a:r>
            <a:r>
              <a:rPr lang="tr-TR" sz="24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315" name="Picture 3" descr="C:\Users\tr\Desktop\1606898203-3404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567" y="2628900"/>
            <a:ext cx="7086381" cy="3533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31"/>
          <p:cNvSpPr/>
          <p:nvPr/>
        </p:nvSpPr>
        <p:spPr>
          <a:xfrm>
            <a:off x="239212" y="1138776"/>
            <a:ext cx="778873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Kale-Hisar </a:t>
            </a:r>
            <a:endParaRPr sz="2400" b="1" dirty="0"/>
          </a:p>
          <a:p>
            <a:pPr marL="257175" marR="0" lvl="0" indent="-1428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Macar Evi</a:t>
            </a:r>
            <a:endParaRPr sz="2400" b="1" dirty="0"/>
          </a:p>
          <a:p>
            <a:pPr marL="257175" marR="0" lvl="0" indent="-1428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Jeoloji Müzesi</a:t>
            </a:r>
            <a:endParaRPr sz="2400" b="1" dirty="0"/>
          </a:p>
          <a:p>
            <a:pPr marL="257175" marR="0" lvl="0" indent="-1428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Milli Mücadele Müzesi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6" name="Google Shape;1216;p131"/>
          <p:cNvSpPr txBox="1">
            <a:spLocks noGrp="1"/>
          </p:cNvSpPr>
          <p:nvPr>
            <p:ph type="title"/>
          </p:nvPr>
        </p:nvSpPr>
        <p:spPr>
          <a:xfrm>
            <a:off x="118790" y="144576"/>
            <a:ext cx="8906420" cy="99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dirty="0"/>
          </a:p>
        </p:txBody>
      </p:sp>
      <p:pic>
        <p:nvPicPr>
          <p:cNvPr id="11271" name="Picture 7" descr="C:\Users\tr\Desktop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6105" y="978896"/>
            <a:ext cx="4778733" cy="358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31"/>
          <p:cNvSpPr/>
          <p:nvPr/>
        </p:nvSpPr>
        <p:spPr>
          <a:xfrm>
            <a:off x="239212" y="939600"/>
            <a:ext cx="778873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 Zafer Meydanı ve Vazo 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6" name="Google Shape;1216;p131"/>
          <p:cNvSpPr txBox="1">
            <a:spLocks noGrp="1"/>
          </p:cNvSpPr>
          <p:nvPr>
            <p:ph type="title"/>
          </p:nvPr>
        </p:nvSpPr>
        <p:spPr>
          <a:xfrm>
            <a:off x="118790" y="144576"/>
            <a:ext cx="8906420" cy="99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dirty="0"/>
          </a:p>
        </p:txBody>
      </p:sp>
      <p:pic>
        <p:nvPicPr>
          <p:cNvPr id="12291" name="Picture 3" descr="C:\Users\tr\Desktop\5960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403" y="1648233"/>
            <a:ext cx="6781800" cy="452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31"/>
          <p:cNvSpPr/>
          <p:nvPr/>
        </p:nvSpPr>
        <p:spPr>
          <a:xfrm>
            <a:off x="239212" y="939600"/>
            <a:ext cx="778873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Domaniç </a:t>
            </a:r>
            <a:r>
              <a:rPr lang="tr-TR" sz="24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Hayme</a:t>
            </a: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Ana Türbesi ve Mızık Çamı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6" name="Google Shape;1216;p131"/>
          <p:cNvSpPr txBox="1">
            <a:spLocks noGrp="1"/>
          </p:cNvSpPr>
          <p:nvPr>
            <p:ph type="title"/>
          </p:nvPr>
        </p:nvSpPr>
        <p:spPr>
          <a:xfrm>
            <a:off x="118790" y="144576"/>
            <a:ext cx="8906420" cy="99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dirty="0"/>
          </a:p>
        </p:txBody>
      </p:sp>
      <p:pic>
        <p:nvPicPr>
          <p:cNvPr id="3075" name="Picture 3" descr="C:\Users\tr\Desktop\20170206111707418_kutahya ali murat coruk mizikci cami ertugrul gazinin sallandig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5550" y="1806575"/>
            <a:ext cx="6350000" cy="4235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31"/>
          <p:cNvSpPr/>
          <p:nvPr/>
        </p:nvSpPr>
        <p:spPr>
          <a:xfrm>
            <a:off x="239212" y="939600"/>
            <a:ext cx="778873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Aizanoi</a:t>
            </a: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Antik Kenti ve Zeus Tapınağı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6" name="Google Shape;1216;p131"/>
          <p:cNvSpPr txBox="1">
            <a:spLocks noGrp="1"/>
          </p:cNvSpPr>
          <p:nvPr>
            <p:ph type="title"/>
          </p:nvPr>
        </p:nvSpPr>
        <p:spPr>
          <a:xfrm>
            <a:off x="118790" y="144576"/>
            <a:ext cx="8906420" cy="99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dirty="0"/>
          </a:p>
        </p:txBody>
      </p:sp>
      <p:pic>
        <p:nvPicPr>
          <p:cNvPr id="4099" name="Picture 3" descr="C:\Users\tr\Desktop\TAPINA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9075" y="1695450"/>
            <a:ext cx="5956300" cy="4467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31"/>
          <p:cNvSpPr/>
          <p:nvPr/>
        </p:nvSpPr>
        <p:spPr>
          <a:xfrm>
            <a:off x="239212" y="939600"/>
            <a:ext cx="778873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Aizanoi</a:t>
            </a: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Antik Kenti ve Zeus Tapınağı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6" name="Google Shape;1216;p131"/>
          <p:cNvSpPr txBox="1">
            <a:spLocks noGrp="1"/>
          </p:cNvSpPr>
          <p:nvPr>
            <p:ph type="title"/>
          </p:nvPr>
        </p:nvSpPr>
        <p:spPr>
          <a:xfrm>
            <a:off x="118790" y="144576"/>
            <a:ext cx="8906420" cy="99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dirty="0"/>
          </a:p>
        </p:txBody>
      </p:sp>
      <p:pic>
        <p:nvPicPr>
          <p:cNvPr id="5123" name="Picture 3" descr="C:\Users\tr\Desktop\66516604_620x4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49" y="1683313"/>
            <a:ext cx="6600825" cy="4365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31"/>
          <p:cNvSpPr/>
          <p:nvPr/>
        </p:nvSpPr>
        <p:spPr>
          <a:xfrm>
            <a:off x="239212" y="939600"/>
            <a:ext cx="778873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Frig</a:t>
            </a: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vadisi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6" name="Google Shape;1216;p131"/>
          <p:cNvSpPr txBox="1">
            <a:spLocks noGrp="1"/>
          </p:cNvSpPr>
          <p:nvPr>
            <p:ph type="title"/>
          </p:nvPr>
        </p:nvSpPr>
        <p:spPr>
          <a:xfrm>
            <a:off x="118790" y="144576"/>
            <a:ext cx="8906420" cy="99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KÜTAHYA’YI </a:t>
            </a: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dirty="0"/>
          </a:p>
        </p:txBody>
      </p:sp>
      <p:pic>
        <p:nvPicPr>
          <p:cNvPr id="6147" name="Picture 3" descr="C:\Users\tr\Desktop\daglik_frigya_vadileri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4" y="1610916"/>
            <a:ext cx="6911975" cy="4319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29"/>
          <p:cNvSpPr txBox="1"/>
          <p:nvPr/>
        </p:nvSpPr>
        <p:spPr>
          <a:xfrm>
            <a:off x="139572" y="85725"/>
            <a:ext cx="8864856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3200"/>
              <a:buFont typeface="Times New Roman"/>
              <a:buNone/>
            </a:pP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GEDİZ’İ </a:t>
            </a:r>
            <a:r>
              <a:rPr lang="tr-TR" sz="3200" b="1" dirty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TANIYORUM</a:t>
            </a:r>
            <a:endParaRPr dirty="0"/>
          </a:p>
        </p:txBody>
      </p:sp>
      <p:pic>
        <p:nvPicPr>
          <p:cNvPr id="7173" name="Picture 5" descr="C:\Users\tr\Desktop\Kutahya.png"/>
          <p:cNvPicPr>
            <a:picLocks noChangeAspect="1" noChangeArrowheads="1"/>
          </p:cNvPicPr>
          <p:nvPr/>
        </p:nvPicPr>
        <p:blipFill>
          <a:blip r:embed="rId3"/>
          <a:srcRect l="4261" t="7353" r="20596" b="7353"/>
          <a:stretch>
            <a:fillRect/>
          </a:stretch>
        </p:blipFill>
        <p:spPr bwMode="auto">
          <a:xfrm>
            <a:off x="1885950" y="1209675"/>
            <a:ext cx="5038725" cy="4419600"/>
          </a:xfrm>
          <a:prstGeom prst="rect">
            <a:avLst/>
          </a:prstGeom>
          <a:noFill/>
        </p:spPr>
      </p:pic>
      <p:sp>
        <p:nvSpPr>
          <p:cNvPr id="5" name="4 Oval"/>
          <p:cNvSpPr/>
          <p:nvPr/>
        </p:nvSpPr>
        <p:spPr>
          <a:xfrm>
            <a:off x="2905125" y="3819525"/>
            <a:ext cx="2076450" cy="1733550"/>
          </a:xfrm>
          <a:prstGeom prst="ellipse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14301" y="870178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Adnan Menderes Yaşam parkı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GEDİZ’İ TANIYORUM</a:t>
            </a:r>
            <a:endParaRPr sz="5200" dirty="0"/>
          </a:p>
        </p:txBody>
      </p:sp>
      <p:pic>
        <p:nvPicPr>
          <p:cNvPr id="1027" name="Picture 3" descr="C:\Users\tr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3465" y="1613781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14301" y="9788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Murat Dağı Termal ve Kayak Merkezi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GEDİZ’İ TANIYORUM</a:t>
            </a:r>
            <a:endParaRPr sz="5200" dirty="0"/>
          </a:p>
        </p:txBody>
      </p:sp>
      <p:pic>
        <p:nvPicPr>
          <p:cNvPr id="2051" name="Picture 3" descr="C:\Users\tr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918" y="1910281"/>
            <a:ext cx="7360465" cy="4140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14301" y="9788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Murat Dağı Termal ve Kayak Merkezi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GEDİZ’İ TANIYORUM</a:t>
            </a:r>
            <a:endParaRPr sz="5200" dirty="0"/>
          </a:p>
        </p:txBody>
      </p:sp>
      <p:pic>
        <p:nvPicPr>
          <p:cNvPr id="7171" name="Picture 3" descr="C:\Users\tr\Desktop\kirazliyaylasi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4113" y="1702770"/>
            <a:ext cx="6580187" cy="4409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/>
        </p:nvSpPr>
        <p:spPr>
          <a:xfrm>
            <a:off x="3627147" y="2896894"/>
            <a:ext cx="2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Rektör</a:t>
            </a:r>
            <a:endParaRPr sz="1600" b="1" u="sng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Dr. </a:t>
            </a:r>
            <a:r>
              <a:rPr lang="tr-TR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Ahmet TEKİN</a:t>
            </a:r>
            <a:endParaRPr sz="1600" b="1" dirty="0"/>
          </a:p>
        </p:txBody>
      </p:sp>
      <p:sp>
        <p:nvSpPr>
          <p:cNvPr id="108" name="Google Shape;108;p2"/>
          <p:cNvSpPr txBox="1"/>
          <p:nvPr/>
        </p:nvSpPr>
        <p:spPr>
          <a:xfrm>
            <a:off x="666241" y="5768424"/>
            <a:ext cx="2428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Rektör Yardımcısı</a:t>
            </a:r>
            <a:endParaRPr sz="1600" b="1" u="sng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Dr. </a:t>
            </a:r>
            <a:r>
              <a:rPr lang="tr-TR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Fatih ÖZCURA</a:t>
            </a:r>
            <a:endParaRPr sz="1600" b="1" dirty="0"/>
          </a:p>
        </p:txBody>
      </p:sp>
      <p:sp>
        <p:nvSpPr>
          <p:cNvPr id="112" name="Google Shape;112;p2"/>
          <p:cNvSpPr txBox="1"/>
          <p:nvPr/>
        </p:nvSpPr>
        <p:spPr>
          <a:xfrm>
            <a:off x="6071532" y="5823214"/>
            <a:ext cx="21428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Rektör Yardımcısı</a:t>
            </a:r>
            <a:endParaRPr sz="1600" b="1" u="sng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Dr. </a:t>
            </a:r>
            <a:r>
              <a:rPr lang="tr-TR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Sezgin ZEREN</a:t>
            </a:r>
            <a:endParaRPr sz="1600" b="1" dirty="0"/>
          </a:p>
        </p:txBody>
      </p:sp>
      <p:pic>
        <p:nvPicPr>
          <p:cNvPr id="1027" name="Picture 3" descr="C:\Users\tr\Desktop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5672" y="602849"/>
            <a:ext cx="3045128" cy="2101308"/>
          </a:xfrm>
          <a:prstGeom prst="rect">
            <a:avLst/>
          </a:prstGeom>
          <a:noFill/>
        </p:spPr>
      </p:pic>
      <p:pic>
        <p:nvPicPr>
          <p:cNvPr id="1029" name="Picture 5" descr="C:\Users\tr\Desktop\Adsı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525" y="3716001"/>
            <a:ext cx="3177649" cy="2075199"/>
          </a:xfrm>
          <a:prstGeom prst="rect">
            <a:avLst/>
          </a:prstGeom>
          <a:noFill/>
        </p:spPr>
      </p:pic>
      <p:pic>
        <p:nvPicPr>
          <p:cNvPr id="1031" name="Picture 7" descr="C:\Users\tr\Desktop\Adsız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9726" y="3727071"/>
            <a:ext cx="3178708" cy="2069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14301" y="9788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Ilıca Termal Tatil Köyü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GEDİZ’İ TANIYORUM</a:t>
            </a:r>
            <a:endParaRPr sz="5200" dirty="0"/>
          </a:p>
        </p:txBody>
      </p:sp>
      <p:pic>
        <p:nvPicPr>
          <p:cNvPr id="3075" name="Picture 3" descr="C:\Users\tr\Desktop\Adsız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3978" y="1946495"/>
            <a:ext cx="6330475" cy="4227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14301" y="9788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Geleneksel Tarhana Festivali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GEDİZ’İ TANIYORUM</a:t>
            </a:r>
            <a:endParaRPr sz="5200" dirty="0"/>
          </a:p>
        </p:txBody>
      </p:sp>
      <p:pic>
        <p:nvPicPr>
          <p:cNvPr id="8195" name="Picture 3" descr="C:\Users\tr\Desktop\tarhana-festivali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1762125"/>
            <a:ext cx="7493000" cy="4214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61926" y="721639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Gençlik Merkezi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GEDİZ’İ TANIYORUM</a:t>
            </a:r>
            <a:endParaRPr sz="5200" dirty="0"/>
          </a:p>
        </p:txBody>
      </p:sp>
      <p:pic>
        <p:nvPicPr>
          <p:cNvPr id="10243" name="Picture 3" descr="C:\Users\tr\Desktop\Yeni klasör\ca83db37-b4a5-433f-aec6-ceeb064b25dd.jpg"/>
          <p:cNvPicPr>
            <a:picLocks noChangeAspect="1" noChangeArrowheads="1"/>
          </p:cNvPicPr>
          <p:nvPr/>
        </p:nvPicPr>
        <p:blipFill>
          <a:blip r:embed="rId3"/>
          <a:srcRect l="9125" r="1625"/>
          <a:stretch>
            <a:fillRect/>
          </a:stretch>
        </p:blipFill>
        <p:spPr bwMode="auto">
          <a:xfrm>
            <a:off x="228600" y="1571625"/>
            <a:ext cx="8588607" cy="4438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61926" y="721639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Yarı Olimpik Yüzme Havuzu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81557" y="115985"/>
            <a:ext cx="8249100" cy="5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 smtClean="0">
                <a:solidFill>
                  <a:srgbClr val="34A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GEDİZ’İ TANIYORUM</a:t>
            </a:r>
            <a:endParaRPr sz="5200" dirty="0"/>
          </a:p>
        </p:txBody>
      </p:sp>
      <p:pic>
        <p:nvPicPr>
          <p:cNvPr id="11267" name="Picture 3" descr="C:\Users\tr\Desktop\Yeni klasör\7baaceb8-5e5c-4756-a4d5-48eddcc2fbf9.jpg"/>
          <p:cNvPicPr>
            <a:picLocks noChangeAspect="1" noChangeArrowheads="1"/>
          </p:cNvPicPr>
          <p:nvPr/>
        </p:nvPicPr>
        <p:blipFill>
          <a:blip r:embed="rId3"/>
          <a:srcRect l="969" r="12219"/>
          <a:stretch>
            <a:fillRect/>
          </a:stretch>
        </p:blipFill>
        <p:spPr bwMode="auto">
          <a:xfrm>
            <a:off x="123825" y="1371600"/>
            <a:ext cx="8820150" cy="4686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91" name="Picture 3" descr="C:\Users\tr\Desktop\Yeni klasör\1ac5122c-a865-4878-99d8-50bf1adb6fe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350" y="1209675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15" name="Picture 3" descr="C:\Users\tr\Desktop\Yeni klasör\7e8fcfd2-38a9-4ab4-85fc-f8701f01f533.jpg"/>
          <p:cNvPicPr>
            <a:picLocks noChangeAspect="1" noChangeArrowheads="1"/>
          </p:cNvPicPr>
          <p:nvPr/>
        </p:nvPicPr>
        <p:blipFill>
          <a:blip r:embed="rId3"/>
          <a:srcRect l="3594" r="7531"/>
          <a:stretch>
            <a:fillRect/>
          </a:stretch>
        </p:blipFill>
        <p:spPr bwMode="auto">
          <a:xfrm>
            <a:off x="1011554" y="1181100"/>
            <a:ext cx="7675245" cy="485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339" name="Picture 3" descr="C:\Users\tr\Desktop\Yeni klasör\327b00d6-7ff8-437c-8941-39c00b21df4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8724" y="1133475"/>
            <a:ext cx="6594475" cy="4945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63" name="Picture 3" descr="C:\Users\tr\Desktop\Yeni klasör\edd75eba-a074-4994-906f-e8f7002580f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104900"/>
            <a:ext cx="67564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387" name="Picture 3" descr="C:\Users\tr\Desktop\Yeni klasör\feacaa7a-b22b-4431-ac1e-42168c5e65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25" y="1104900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411" name="Picture 3" descr="C:\Users\tr\Desktop\Yeni klasör\5c9fe95a-48ac-4167-ad33-484f68c877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1162051"/>
            <a:ext cx="6613524" cy="4960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/>
              <a:t>Tıp Fakültesi</a:t>
            </a:r>
            <a:br>
              <a:rPr lang="tr-TR" sz="2400" b="1" dirty="0" smtClean="0"/>
            </a:br>
            <a:r>
              <a:rPr lang="tr-TR" sz="2400" b="1" dirty="0" smtClean="0"/>
              <a:t>Diş Hekimliği Fakültesi</a:t>
            </a:r>
            <a:endParaRPr lang="tr-TR" sz="2400" b="1" dirty="0"/>
          </a:p>
        </p:txBody>
      </p:sp>
      <p:pic>
        <p:nvPicPr>
          <p:cNvPr id="4" name="Picture 3" descr="C:\Users\tr\Desktop\Adsız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179" y="1792540"/>
            <a:ext cx="8569911" cy="4353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35" name="Picture 3" descr="C:\Users\tr\Desktop\Yeni klasör\5f788192-7456-4eed-8518-f3f3042547b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1575" y="1238250"/>
            <a:ext cx="6642099" cy="4981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459" name="Picture 3" descr="C:\Users\tr\Desktop\Yeni klasör\4db8b0eb-5c31-46dc-91ad-b2d829811c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199" y="1114425"/>
            <a:ext cx="6581775" cy="4936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7" name="Picture 3" descr="C:\Users\tr\Desktop\16846556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700" y="1095375"/>
            <a:ext cx="6800850" cy="5185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1" name="Picture 3" descr="C:\Users\tr\Desktop\30711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1600200"/>
            <a:ext cx="7789620" cy="415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5" name="Picture 3" descr="C:\Users\tr\Desktop\kutahya-saglik-bilimleri-universitesi-ksbu-gediz-saglik-hizmetleri-mesle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38" y="1533525"/>
            <a:ext cx="7455167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0"/>
          <p:cNvSpPr/>
          <p:nvPr/>
        </p:nvSpPr>
        <p:spPr>
          <a:xfrm>
            <a:off x="133351" y="369214"/>
            <a:ext cx="7788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⮚"/>
            </a:pPr>
            <a:r>
              <a:rPr lang="tr-TR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Gediz Etkinlikler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99" name="Picture 3" descr="C:\Users\tr\Desktop\7171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050" y="1616075"/>
            <a:ext cx="8128000" cy="40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30"/>
          <p:cNvSpPr txBox="1">
            <a:spLocks noGrp="1"/>
          </p:cNvSpPr>
          <p:nvPr>
            <p:ph type="title"/>
          </p:nvPr>
        </p:nvSpPr>
        <p:spPr>
          <a:xfrm>
            <a:off x="1628774" y="5791199"/>
            <a:ext cx="6334126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AFC0"/>
              </a:buClr>
              <a:buSzPts val="2400"/>
              <a:buFont typeface="Times New Roman"/>
              <a:buNone/>
            </a:pPr>
            <a:r>
              <a:rPr lang="tr-TR" sz="32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Katılımınız ve sabrınız için teşekkürler</a:t>
            </a:r>
            <a:endParaRPr sz="5200" dirty="0">
              <a:solidFill>
                <a:schemeClr val="tx1"/>
              </a:solidFill>
            </a:endParaRPr>
          </a:p>
        </p:txBody>
      </p:sp>
      <p:pic>
        <p:nvPicPr>
          <p:cNvPr id="9219" name="Picture 3" descr="C:\Users\tr\Desktop\logo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2036" y="565150"/>
            <a:ext cx="5064564" cy="509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/>
              <a:t>Mühendislik ve Doğa Bilimleri Fakültesi</a:t>
            </a:r>
            <a:br>
              <a:rPr lang="tr-TR" sz="2400" b="1" dirty="0" smtClean="0"/>
            </a:br>
            <a:r>
              <a:rPr lang="tr-TR" sz="2400" b="1" dirty="0" smtClean="0"/>
              <a:t>Sağlık Bilimleri Fakültesi</a:t>
            </a:r>
            <a:endParaRPr lang="tr-TR" sz="2400" b="1" dirty="0"/>
          </a:p>
        </p:txBody>
      </p:sp>
      <p:pic>
        <p:nvPicPr>
          <p:cNvPr id="4" name="Picture 3" descr="C:\Users\tr\Desktop\202209050039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299" y="1730375"/>
            <a:ext cx="8423275" cy="4241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/>
              <a:t>Kütahya Meslek Yüksekokulu</a:t>
            </a:r>
            <a:endParaRPr lang="tr-TR" sz="2800" b="1" dirty="0"/>
          </a:p>
        </p:txBody>
      </p:sp>
      <p:pic>
        <p:nvPicPr>
          <p:cNvPr id="4" name="Picture 3" descr="C:\Users\tr\Desktop\2022111009454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790" y="1895476"/>
            <a:ext cx="7054894" cy="3552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/>
              <a:t>Tavşanlı Sağlık Hizmetleri Meslek Yüksekokulu</a:t>
            </a:r>
            <a:endParaRPr lang="tr-TR" sz="2400" b="1" dirty="0"/>
          </a:p>
        </p:txBody>
      </p:sp>
      <p:pic>
        <p:nvPicPr>
          <p:cNvPr id="8195" name="Picture 3" descr="C:\Users\tr\Desktop\fe8d5625f38742d1df5b61f9a0ba691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331" y="1578995"/>
            <a:ext cx="7550590" cy="4496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/>
              <a:t>Simav Sağlık Hizmetleri Meslek Yüksekokulu</a:t>
            </a:r>
            <a:endParaRPr lang="tr-TR" sz="2800" b="1" dirty="0"/>
          </a:p>
        </p:txBody>
      </p:sp>
      <p:pic>
        <p:nvPicPr>
          <p:cNvPr id="7171" name="Picture 3" descr="C:\Users\tr\Desktop\simav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860" y="1553328"/>
            <a:ext cx="8074480" cy="453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485</Words>
  <Application>Microsoft Office PowerPoint</Application>
  <PresentationFormat>Ekran Gösterisi (4:3)</PresentationFormat>
  <Paragraphs>151</Paragraphs>
  <Slides>56</Slides>
  <Notes>38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57" baseType="lpstr">
      <vt:lpstr>Office Teması</vt:lpstr>
      <vt:lpstr>Slayt 1</vt:lpstr>
      <vt:lpstr>Slayt 2</vt:lpstr>
      <vt:lpstr>Slayt 3</vt:lpstr>
      <vt:lpstr>Slayt 4</vt:lpstr>
      <vt:lpstr>Tıp Fakültesi Diş Hekimliği Fakültesi</vt:lpstr>
      <vt:lpstr>Mühendislik ve Doğa Bilimleri Fakültesi Sağlık Bilimleri Fakültesi</vt:lpstr>
      <vt:lpstr>Kütahya Meslek Yüksekokulu</vt:lpstr>
      <vt:lpstr>Tavşanlı Sağlık Hizmetleri Meslek Yüksekokulu</vt:lpstr>
      <vt:lpstr>Simav Sağlık Hizmetleri Meslek Yüksekokulu</vt:lpstr>
      <vt:lpstr>GEDİZ SAĞLIK HİZMETLERİ MESLEK YÜKSEKOKULU</vt:lpstr>
      <vt:lpstr>MESLEK YÜKSEKOKULUMUZ</vt:lpstr>
      <vt:lpstr>MESLEK YÜKSEKOKULUMUZ</vt:lpstr>
      <vt:lpstr>MESLEK YÜKSEKOKULUMUZ</vt:lpstr>
      <vt:lpstr>Slayt 14</vt:lpstr>
      <vt:lpstr>MESLEK YÜKSEKOKULUMUZ</vt:lpstr>
      <vt:lpstr>Tıbbi Dokümantasyon ve Sekreterlik Programı</vt:lpstr>
      <vt:lpstr>Slayt 17</vt:lpstr>
      <vt:lpstr>İlk ve Acil Yardım Programı</vt:lpstr>
      <vt:lpstr>Slayt 19</vt:lpstr>
      <vt:lpstr>Çocuk Bakımı ve Gençlik Hizmetleri Bölümü Çocuk Gelişimi Programı</vt:lpstr>
      <vt:lpstr>Slayt 21</vt:lpstr>
      <vt:lpstr>Eczane Hizmetleri Programı</vt:lpstr>
      <vt:lpstr>Slayt 23</vt:lpstr>
      <vt:lpstr>Öğrenci Toplulukları</vt:lpstr>
      <vt:lpstr>Slayt 25</vt:lpstr>
      <vt:lpstr>Slayt 26</vt:lpstr>
      <vt:lpstr>KÜTAHYA’YI TANIYORUM</vt:lpstr>
      <vt:lpstr>KÜTAHYA’YI TANIYORUM</vt:lpstr>
      <vt:lpstr>KÜTAHYA’YI TANIYORUM</vt:lpstr>
      <vt:lpstr>KÜTAHYA’YI TANIYORUM</vt:lpstr>
      <vt:lpstr>KÜTAHYA’YI TANIYORUM</vt:lpstr>
      <vt:lpstr>KÜTAHYA’YI TANIYORUM</vt:lpstr>
      <vt:lpstr>KÜTAHYA’YI TANIYORUM</vt:lpstr>
      <vt:lpstr>KÜTAHYA’YI TANIYORUM</vt:lpstr>
      <vt:lpstr>KÜTAHYA’YI TANIYORUM</vt:lpstr>
      <vt:lpstr>Slayt 36</vt:lpstr>
      <vt:lpstr>GEDİZ’İ TANIYORUM</vt:lpstr>
      <vt:lpstr>GEDİZ’İ TANIYORUM</vt:lpstr>
      <vt:lpstr>GEDİZ’İ TANIYORUM</vt:lpstr>
      <vt:lpstr>GEDİZ’İ TANIYORUM</vt:lpstr>
      <vt:lpstr>GEDİZ’İ TANIYORUM</vt:lpstr>
      <vt:lpstr>GEDİZ’İ TANIYORUM</vt:lpstr>
      <vt:lpstr>GEDİZ’İ TANIYORUM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Katılımınız ve sabrınız için teşekkürler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ronaldinho424</dc:creator>
  <cp:lastModifiedBy>tr</cp:lastModifiedBy>
  <cp:revision>229</cp:revision>
  <dcterms:created xsi:type="dcterms:W3CDTF">2019-12-02T09:35:57Z</dcterms:created>
  <dcterms:modified xsi:type="dcterms:W3CDTF">2023-10-13T05:51:54Z</dcterms:modified>
</cp:coreProperties>
</file>